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03" r:id="rId5"/>
    <p:sldId id="302" r:id="rId6"/>
    <p:sldId id="304" r:id="rId7"/>
    <p:sldId id="257" r:id="rId8"/>
    <p:sldId id="330" r:id="rId9"/>
    <p:sldId id="259" r:id="rId10"/>
    <p:sldId id="260" r:id="rId11"/>
    <p:sldId id="263" r:id="rId12"/>
    <p:sldId id="267" r:id="rId13"/>
    <p:sldId id="268" r:id="rId14"/>
    <p:sldId id="286" r:id="rId15"/>
    <p:sldId id="287" r:id="rId16"/>
    <p:sldId id="275" r:id="rId17"/>
    <p:sldId id="288" r:id="rId18"/>
    <p:sldId id="289" r:id="rId19"/>
    <p:sldId id="290" r:id="rId20"/>
    <p:sldId id="295" r:id="rId21"/>
    <p:sldId id="296" r:id="rId22"/>
    <p:sldId id="292" r:id="rId23"/>
    <p:sldId id="294" r:id="rId24"/>
    <p:sldId id="291" r:id="rId25"/>
    <p:sldId id="279" r:id="rId26"/>
    <p:sldId id="305" r:id="rId27"/>
    <p:sldId id="358" r:id="rId28"/>
    <p:sldId id="359" r:id="rId29"/>
    <p:sldId id="360" r:id="rId30"/>
    <p:sldId id="361" r:id="rId31"/>
    <p:sldId id="357" r:id="rId32"/>
    <p:sldId id="306" r:id="rId33"/>
    <p:sldId id="308" r:id="rId34"/>
    <p:sldId id="307" r:id="rId35"/>
    <p:sldId id="309" r:id="rId36"/>
    <p:sldId id="284" r:id="rId3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00ACD-FD38-435B-93FE-FF31ECDF37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00ACD-FD38-435B-93FE-FF31ECDF37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00ACD-FD38-435B-93FE-FF31ECDF37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00ACD-FD38-435B-93FE-FF31ECDF37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00ACD-FD38-435B-93FE-FF31ECDF37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9pPr>
          </a:lstStyle>
          <a:p>
            <a:fld id="{B98BCC8D-61BD-4B2F-8BED-C037FCE76533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1D77F2-0D1B-49FF-8CFA-87A80BA829DF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EB7819-16B8-45AB-83B6-5D5E52D32E3A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00ACD-FD38-435B-93FE-FF31ECDF37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00ACD-FD38-435B-93FE-FF31ECDF37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96944" y="494226"/>
            <a:ext cx="6185733" cy="6597502"/>
            <a:chOff x="-21007" y="1913418"/>
            <a:chExt cx="5516922" cy="5884169"/>
          </a:xfrm>
        </p:grpSpPr>
        <p:sp>
          <p:nvSpPr>
            <p:cNvPr id="21" name="直角三角形 20"/>
            <p:cNvSpPr/>
            <p:nvPr/>
          </p:nvSpPr>
          <p:spPr>
            <a:xfrm rot="17352356">
              <a:off x="1037384" y="7671743"/>
              <a:ext cx="204780" cy="46908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flipV="1">
              <a:off x="411069" y="2590178"/>
              <a:ext cx="4425394" cy="369218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4" name="直角三角形 23"/>
            <p:cNvSpPr/>
            <p:nvPr/>
          </p:nvSpPr>
          <p:spPr>
            <a:xfrm rot="20063428">
              <a:off x="-21007" y="4039385"/>
              <a:ext cx="479900" cy="55188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6" name="直角三角形 25"/>
            <p:cNvSpPr/>
            <p:nvPr/>
          </p:nvSpPr>
          <p:spPr>
            <a:xfrm rot="7409929">
              <a:off x="1121264" y="5129548"/>
              <a:ext cx="408109" cy="229720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9" name="直角三角形 28"/>
            <p:cNvSpPr/>
            <p:nvPr/>
          </p:nvSpPr>
          <p:spPr>
            <a:xfrm rot="17352356">
              <a:off x="1332812" y="6254863"/>
              <a:ext cx="270413" cy="15221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" name="直角三角形 29"/>
            <p:cNvSpPr/>
            <p:nvPr/>
          </p:nvSpPr>
          <p:spPr>
            <a:xfrm rot="11413207">
              <a:off x="4559589" y="5843520"/>
              <a:ext cx="214185" cy="19217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1" name="直角三角形 30"/>
            <p:cNvSpPr/>
            <p:nvPr/>
          </p:nvSpPr>
          <p:spPr>
            <a:xfrm rot="18287289">
              <a:off x="3903655" y="5185200"/>
              <a:ext cx="270413" cy="231411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2" name="直角三角形 31"/>
            <p:cNvSpPr/>
            <p:nvPr/>
          </p:nvSpPr>
          <p:spPr>
            <a:xfrm rot="16200000">
              <a:off x="5299612" y="2930483"/>
              <a:ext cx="161195" cy="231411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3" name="直角三角形 32"/>
            <p:cNvSpPr/>
            <p:nvPr/>
          </p:nvSpPr>
          <p:spPr>
            <a:xfrm rot="16200000">
              <a:off x="4449340" y="2008450"/>
              <a:ext cx="77927" cy="11187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 flipV="1">
              <a:off x="329213" y="5378913"/>
              <a:ext cx="660762" cy="521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306402" y="5582843"/>
              <a:ext cx="1150151" cy="9081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4024492" y="2258286"/>
              <a:ext cx="660762" cy="521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4598178" y="1913418"/>
              <a:ext cx="897737" cy="7495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4753627" y="3191942"/>
            <a:ext cx="2702321" cy="1298953"/>
          </a:xfrm>
          <a:noFill/>
        </p:spPr>
        <p:txBody>
          <a:bodyPr anchor="t" anchorCtr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108585" indent="0" algn="ctr">
              <a:buNone/>
              <a:defRPr sz="475"/>
            </a:lvl2pPr>
            <a:lvl3pPr marL="217170" indent="0" algn="ctr">
              <a:buNone/>
              <a:defRPr sz="425"/>
            </a:lvl3pPr>
            <a:lvl4pPr marL="325120" indent="0" algn="ctr">
              <a:buNone/>
              <a:defRPr sz="380"/>
            </a:lvl4pPr>
            <a:lvl5pPr marL="433705" indent="0" algn="ctr">
              <a:buNone/>
              <a:defRPr sz="380"/>
            </a:lvl5pPr>
            <a:lvl6pPr marL="542290" indent="0" algn="ctr">
              <a:buNone/>
              <a:defRPr sz="380"/>
            </a:lvl6pPr>
            <a:lvl7pPr marL="650875" indent="0" algn="ctr">
              <a:buNone/>
              <a:defRPr sz="380"/>
            </a:lvl7pPr>
            <a:lvl8pPr marL="759460" indent="0" algn="ctr">
              <a:buNone/>
              <a:defRPr sz="380"/>
            </a:lvl8pPr>
            <a:lvl9pPr marL="867410" indent="0" algn="ctr">
              <a:buNone/>
              <a:defRPr sz="380"/>
            </a:lvl9pPr>
          </a:lstStyle>
          <a:p>
            <a:r>
              <a:rPr lang="zh-CN" altLang="en-US" dirty="0" smtClean="0"/>
              <a:t>单击此处添加您的副标题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3794610" y="1253029"/>
            <a:ext cx="4602779" cy="1928948"/>
          </a:xfrm>
        </p:spPr>
        <p:txBody>
          <a:bodyPr anchor="b" anchorCtr="0">
            <a:noAutofit/>
          </a:bodyPr>
          <a:lstStyle>
            <a:lvl1pPr algn="ctr">
              <a:defRPr sz="4000" b="1" kern="10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8202" y="255122"/>
            <a:ext cx="10515598" cy="581770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17589"/>
            <a:ext cx="9829800" cy="44593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917" y="1977081"/>
            <a:ext cx="6161082" cy="1484852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2917" y="3674708"/>
            <a:ext cx="6161082" cy="7857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  <p:cxnSp>
        <p:nvCxnSpPr>
          <p:cNvPr id="17" name="Straight Connector 1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1" y="3513908"/>
            <a:ext cx="8976783" cy="0"/>
          </a:xfrm>
          <a:prstGeom prst="line">
            <a:avLst/>
          </a:prstGeom>
          <a:noFill/>
          <a:ln w="25400" cap="sq" algn="ctr">
            <a:solidFill>
              <a:schemeClr val="accent1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" name="组合 27"/>
          <p:cNvGrpSpPr/>
          <p:nvPr/>
        </p:nvGrpSpPr>
        <p:grpSpPr>
          <a:xfrm>
            <a:off x="8968920" y="1789563"/>
            <a:ext cx="2384880" cy="1965256"/>
            <a:chOff x="3466645" y="3540638"/>
            <a:chExt cx="1745766" cy="1438595"/>
          </a:xfrm>
        </p:grpSpPr>
        <p:sp>
          <p:nvSpPr>
            <p:cNvPr id="18" name="等腰三角形 17"/>
            <p:cNvSpPr/>
            <p:nvPr>
              <p:custDataLst>
                <p:tags r:id="rId3"/>
              </p:custDataLst>
            </p:nvPr>
          </p:nvSpPr>
          <p:spPr>
            <a:xfrm rot="9233090">
              <a:off x="4180479" y="3799262"/>
              <a:ext cx="153306" cy="13231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9" name="等腰三角形 18"/>
            <p:cNvSpPr/>
            <p:nvPr>
              <p:custDataLst>
                <p:tags r:id="rId4"/>
              </p:custDataLst>
            </p:nvPr>
          </p:nvSpPr>
          <p:spPr>
            <a:xfrm rot="15569576">
              <a:off x="3940334" y="4224565"/>
              <a:ext cx="228134" cy="197108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5"/>
              </p:custDataLst>
            </p:nvPr>
          </p:nvSpPr>
          <p:spPr>
            <a:xfrm rot="21371394">
              <a:off x="3696604" y="3540638"/>
              <a:ext cx="153306" cy="132318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1" name="等腰三角形 20"/>
            <p:cNvSpPr/>
            <p:nvPr>
              <p:custDataLst>
                <p:tags r:id="rId6"/>
              </p:custDataLst>
            </p:nvPr>
          </p:nvSpPr>
          <p:spPr>
            <a:xfrm rot="12912161">
              <a:off x="4463218" y="4430798"/>
              <a:ext cx="542959" cy="469044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" name="等腰三角形 21"/>
            <p:cNvSpPr/>
            <p:nvPr>
              <p:custDataLst>
                <p:tags r:id="rId7"/>
              </p:custDataLst>
            </p:nvPr>
          </p:nvSpPr>
          <p:spPr>
            <a:xfrm rot="12912161">
              <a:off x="4387477" y="4396122"/>
              <a:ext cx="676190" cy="583111"/>
            </a:xfrm>
            <a:prstGeom prst="triangl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8"/>
              </p:custDataLst>
            </p:nvPr>
          </p:nvSpPr>
          <p:spPr>
            <a:xfrm rot="9110320">
              <a:off x="5146708" y="4606005"/>
              <a:ext cx="65703" cy="66615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9"/>
              </p:custDataLst>
            </p:nvPr>
          </p:nvSpPr>
          <p:spPr>
            <a:xfrm rot="9110320">
              <a:off x="4520708" y="4895279"/>
              <a:ext cx="66615" cy="66615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10"/>
              </p:custDataLst>
            </p:nvPr>
          </p:nvSpPr>
          <p:spPr>
            <a:xfrm rot="9110320">
              <a:off x="4588235" y="4226390"/>
              <a:ext cx="65703" cy="66615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6" name="等腰三角形 25"/>
            <p:cNvSpPr/>
            <p:nvPr>
              <p:custDataLst>
                <p:tags r:id="rId11"/>
              </p:custDataLst>
            </p:nvPr>
          </p:nvSpPr>
          <p:spPr>
            <a:xfrm rot="18210217">
              <a:off x="3461626" y="3746415"/>
              <a:ext cx="73003" cy="62965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7" name="等腰三角形 26"/>
            <p:cNvSpPr/>
            <p:nvPr>
              <p:custDataLst>
                <p:tags r:id="rId12"/>
              </p:custDataLst>
            </p:nvPr>
          </p:nvSpPr>
          <p:spPr>
            <a:xfrm rot="8748521">
              <a:off x="3696666" y="3841040"/>
              <a:ext cx="73915" cy="6296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35" kern="0">
                <a:solidFill>
                  <a:srgbClr val="FFC20F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7000" y="1825625"/>
            <a:ext cx="46228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1000" y="1825625"/>
            <a:ext cx="46228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838200" y="1788087"/>
            <a:ext cx="469395" cy="434122"/>
          </a:xfrm>
          <a:custGeom>
            <a:avLst/>
            <a:gdLst/>
            <a:ahLst/>
            <a:cxnLst/>
            <a:rect l="l" t="t" r="r" b="b"/>
            <a:pathLst>
              <a:path w="639659" h="591592">
                <a:moveTo>
                  <a:pt x="585430" y="0"/>
                </a:moveTo>
                <a:lnTo>
                  <a:pt x="639659" y="86274"/>
                </a:lnTo>
                <a:cubicBezTo>
                  <a:pt x="594468" y="105172"/>
                  <a:pt x="561191" y="133314"/>
                  <a:pt x="539828" y="170699"/>
                </a:cubicBezTo>
                <a:cubicBezTo>
                  <a:pt x="518465" y="208084"/>
                  <a:pt x="506551" y="262519"/>
                  <a:pt x="504086" y="334003"/>
                </a:cubicBezTo>
                <a:lnTo>
                  <a:pt x="619939" y="334003"/>
                </a:lnTo>
                <a:lnTo>
                  <a:pt x="619939" y="591592"/>
                </a:lnTo>
                <a:lnTo>
                  <a:pt x="382070" y="591592"/>
                </a:lnTo>
                <a:lnTo>
                  <a:pt x="382070" y="388232"/>
                </a:lnTo>
                <a:cubicBezTo>
                  <a:pt x="382070" y="278130"/>
                  <a:pt x="395216" y="198430"/>
                  <a:pt x="421509" y="149131"/>
                </a:cubicBezTo>
                <a:cubicBezTo>
                  <a:pt x="456019" y="83398"/>
                  <a:pt x="510659" y="33688"/>
                  <a:pt x="585430" y="0"/>
                </a:cubicBezTo>
                <a:close/>
                <a:moveTo>
                  <a:pt x="203360" y="0"/>
                </a:moveTo>
                <a:lnTo>
                  <a:pt x="257589" y="86274"/>
                </a:lnTo>
                <a:cubicBezTo>
                  <a:pt x="212398" y="105172"/>
                  <a:pt x="179121" y="133314"/>
                  <a:pt x="157758" y="170699"/>
                </a:cubicBezTo>
                <a:cubicBezTo>
                  <a:pt x="136395" y="208084"/>
                  <a:pt x="124481" y="262519"/>
                  <a:pt x="122016" y="334003"/>
                </a:cubicBezTo>
                <a:lnTo>
                  <a:pt x="237869" y="334003"/>
                </a:lnTo>
                <a:lnTo>
                  <a:pt x="237869" y="591592"/>
                </a:lnTo>
                <a:lnTo>
                  <a:pt x="0" y="591592"/>
                </a:lnTo>
                <a:lnTo>
                  <a:pt x="0" y="388232"/>
                </a:lnTo>
                <a:cubicBezTo>
                  <a:pt x="0" y="278130"/>
                  <a:pt x="13147" y="198430"/>
                  <a:pt x="39440" y="149131"/>
                </a:cubicBezTo>
                <a:cubicBezTo>
                  <a:pt x="73949" y="83398"/>
                  <a:pt x="128589" y="33688"/>
                  <a:pt x="2033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7101" tIns="33550" rIns="67101" bIns="33550" numCol="1" spcCol="0" rtlCol="0" fromWordArt="0" anchor="t" anchorCtr="0" forceAA="0" compatLnSpc="1">
            <a:normAutofit fontScale="25000" lnSpcReduction="20000"/>
          </a:bodyPr>
          <a:lstStyle/>
          <a:p>
            <a:pPr algn="just">
              <a:lnSpc>
                <a:spcPct val="150000"/>
              </a:lnSpc>
            </a:pPr>
            <a:endParaRPr lang="zh-CN" altLang="en-US" sz="14605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6172200" y="1825625"/>
            <a:ext cx="469395" cy="434122"/>
          </a:xfrm>
          <a:custGeom>
            <a:avLst/>
            <a:gdLst/>
            <a:ahLst/>
            <a:cxnLst/>
            <a:rect l="l" t="t" r="r" b="b"/>
            <a:pathLst>
              <a:path w="639659" h="591592">
                <a:moveTo>
                  <a:pt x="585430" y="0"/>
                </a:moveTo>
                <a:lnTo>
                  <a:pt x="639659" y="86274"/>
                </a:lnTo>
                <a:cubicBezTo>
                  <a:pt x="594468" y="105172"/>
                  <a:pt x="561191" y="133314"/>
                  <a:pt x="539828" y="170699"/>
                </a:cubicBezTo>
                <a:cubicBezTo>
                  <a:pt x="518465" y="208084"/>
                  <a:pt x="506551" y="262519"/>
                  <a:pt x="504086" y="334003"/>
                </a:cubicBezTo>
                <a:lnTo>
                  <a:pt x="619939" y="334003"/>
                </a:lnTo>
                <a:lnTo>
                  <a:pt x="619939" y="591592"/>
                </a:lnTo>
                <a:lnTo>
                  <a:pt x="382070" y="591592"/>
                </a:lnTo>
                <a:lnTo>
                  <a:pt x="382070" y="388232"/>
                </a:lnTo>
                <a:cubicBezTo>
                  <a:pt x="382070" y="278130"/>
                  <a:pt x="395216" y="198430"/>
                  <a:pt x="421509" y="149131"/>
                </a:cubicBezTo>
                <a:cubicBezTo>
                  <a:pt x="456019" y="83398"/>
                  <a:pt x="510659" y="33688"/>
                  <a:pt x="585430" y="0"/>
                </a:cubicBezTo>
                <a:close/>
                <a:moveTo>
                  <a:pt x="203360" y="0"/>
                </a:moveTo>
                <a:lnTo>
                  <a:pt x="257589" y="86274"/>
                </a:lnTo>
                <a:cubicBezTo>
                  <a:pt x="212398" y="105172"/>
                  <a:pt x="179121" y="133314"/>
                  <a:pt x="157758" y="170699"/>
                </a:cubicBezTo>
                <a:cubicBezTo>
                  <a:pt x="136395" y="208084"/>
                  <a:pt x="124481" y="262519"/>
                  <a:pt x="122016" y="334003"/>
                </a:cubicBezTo>
                <a:lnTo>
                  <a:pt x="237869" y="334003"/>
                </a:lnTo>
                <a:lnTo>
                  <a:pt x="237869" y="591592"/>
                </a:lnTo>
                <a:lnTo>
                  <a:pt x="0" y="591592"/>
                </a:lnTo>
                <a:lnTo>
                  <a:pt x="0" y="388232"/>
                </a:lnTo>
                <a:cubicBezTo>
                  <a:pt x="0" y="278130"/>
                  <a:pt x="13147" y="198430"/>
                  <a:pt x="39440" y="149131"/>
                </a:cubicBezTo>
                <a:cubicBezTo>
                  <a:pt x="73949" y="83398"/>
                  <a:pt x="128589" y="33688"/>
                  <a:pt x="2033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7101" tIns="33550" rIns="67101" bIns="33550" numCol="1" spcCol="0" rtlCol="0" fromWordArt="0" anchor="t" anchorCtr="0" forceAA="0" compatLnSpc="1">
            <a:normAutofit fontScale="25000" lnSpcReduction="20000"/>
          </a:bodyPr>
          <a:lstStyle/>
          <a:p>
            <a:pPr algn="just">
              <a:lnSpc>
                <a:spcPct val="150000"/>
              </a:lnSpc>
            </a:pPr>
            <a:endParaRPr lang="zh-CN" altLang="en-US" sz="14605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96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038600" y="1017628"/>
            <a:ext cx="4672727" cy="5703847"/>
            <a:chOff x="947023" y="2562107"/>
            <a:chExt cx="3624978" cy="4424894"/>
          </a:xfrm>
        </p:grpSpPr>
        <p:sp>
          <p:nvSpPr>
            <p:cNvPr id="8" name="任意多边形 7"/>
            <p:cNvSpPr/>
            <p:nvPr>
              <p:custDataLst>
                <p:tags r:id="rId2"/>
              </p:custDataLst>
            </p:nvPr>
          </p:nvSpPr>
          <p:spPr>
            <a:xfrm rot="19073519">
              <a:off x="1108969" y="2562107"/>
              <a:ext cx="3463032" cy="4424894"/>
            </a:xfrm>
            <a:custGeom>
              <a:avLst/>
              <a:gdLst>
                <a:gd name="connsiteX0" fmla="*/ 2806420 w 3359925"/>
                <a:gd name="connsiteY0" fmla="*/ 433639 h 4294428"/>
                <a:gd name="connsiteX1" fmla="*/ 2926287 w 3359925"/>
                <a:gd name="connsiteY1" fmla="*/ 2806421 h 4294428"/>
                <a:gd name="connsiteX2" fmla="*/ 2238926 w 3359925"/>
                <a:gd name="connsiteY2" fmla="*/ 3264536 h 4294428"/>
                <a:gd name="connsiteX3" fmla="*/ 2110490 w 3359925"/>
                <a:gd name="connsiteY3" fmla="*/ 3302855 h 4294428"/>
                <a:gd name="connsiteX4" fmla="*/ 2110489 w 3359925"/>
                <a:gd name="connsiteY4" fmla="*/ 3957010 h 4294428"/>
                <a:gd name="connsiteX5" fmla="*/ 1773071 w 3359925"/>
                <a:gd name="connsiteY5" fmla="*/ 4294428 h 4294428"/>
                <a:gd name="connsiteX6" fmla="*/ 1773072 w 3359925"/>
                <a:gd name="connsiteY6" fmla="*/ 4294427 h 4294428"/>
                <a:gd name="connsiteX7" fmla="*/ 1435654 w 3359925"/>
                <a:gd name="connsiteY7" fmla="*/ 3957009 h 4294428"/>
                <a:gd name="connsiteX8" fmla="*/ 1435654 w 3359925"/>
                <a:gd name="connsiteY8" fmla="*/ 3341898 h 4294428"/>
                <a:gd name="connsiteX9" fmla="*/ 1283535 w 3359925"/>
                <a:gd name="connsiteY9" fmla="*/ 3312800 h 4294428"/>
                <a:gd name="connsiteX10" fmla="*/ 553505 w 3359925"/>
                <a:gd name="connsiteY10" fmla="*/ 2926288 h 4294428"/>
                <a:gd name="connsiteX11" fmla="*/ 433638 w 3359925"/>
                <a:gd name="connsiteY11" fmla="*/ 553506 h 4294428"/>
                <a:gd name="connsiteX12" fmla="*/ 2806420 w 3359925"/>
                <a:gd name="connsiteY12" fmla="*/ 433639 h 429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59925" h="4294428">
                  <a:moveTo>
                    <a:pt x="2806420" y="433639"/>
                  </a:moveTo>
                  <a:cubicBezTo>
                    <a:pt x="3494746" y="1055764"/>
                    <a:pt x="3548413" y="2118095"/>
                    <a:pt x="2926287" y="2806421"/>
                  </a:cubicBezTo>
                  <a:cubicBezTo>
                    <a:pt x="2731873" y="3021523"/>
                    <a:pt x="2494470" y="3174647"/>
                    <a:pt x="2238926" y="3264536"/>
                  </a:cubicBezTo>
                  <a:lnTo>
                    <a:pt x="2110490" y="3302855"/>
                  </a:lnTo>
                  <a:lnTo>
                    <a:pt x="2110489" y="3957010"/>
                  </a:lnTo>
                  <a:cubicBezTo>
                    <a:pt x="2110489" y="4143361"/>
                    <a:pt x="1959422" y="4294428"/>
                    <a:pt x="1773071" y="4294428"/>
                  </a:cubicBezTo>
                  <a:lnTo>
                    <a:pt x="1773072" y="4294427"/>
                  </a:lnTo>
                  <a:cubicBezTo>
                    <a:pt x="1586721" y="4294427"/>
                    <a:pt x="1435654" y="4143360"/>
                    <a:pt x="1435654" y="3957009"/>
                  </a:cubicBezTo>
                  <a:lnTo>
                    <a:pt x="1435654" y="3341898"/>
                  </a:lnTo>
                  <a:lnTo>
                    <a:pt x="1283535" y="3312800"/>
                  </a:lnTo>
                  <a:cubicBezTo>
                    <a:pt x="1020233" y="3249121"/>
                    <a:pt x="768607" y="3120702"/>
                    <a:pt x="553505" y="2926288"/>
                  </a:cubicBezTo>
                  <a:cubicBezTo>
                    <a:pt x="-134821" y="2304163"/>
                    <a:pt x="-188488" y="1241832"/>
                    <a:pt x="433638" y="553506"/>
                  </a:cubicBezTo>
                  <a:cubicBezTo>
                    <a:pt x="1055763" y="-134821"/>
                    <a:pt x="2118094" y="-188487"/>
                    <a:pt x="2806420" y="4336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35"/>
            </a:p>
          </p:txBody>
        </p:sp>
        <p:sp>
          <p:nvSpPr>
            <p:cNvPr id="9" name="椭圆 8"/>
            <p:cNvSpPr/>
            <p:nvPr>
              <p:custDataLst>
                <p:tags r:id="rId3"/>
              </p:custDataLst>
            </p:nvPr>
          </p:nvSpPr>
          <p:spPr>
            <a:xfrm>
              <a:off x="947023" y="2849238"/>
              <a:ext cx="3130962" cy="3129325"/>
            </a:xfrm>
            <a:prstGeom prst="ellipse">
              <a:avLst/>
            </a:prstGeom>
            <a:solidFill>
              <a:srgbClr val="F9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CN" sz="4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5336" y="2615669"/>
            <a:ext cx="4362450" cy="1577974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 rot="17352356">
            <a:off x="772207" y="645870"/>
            <a:ext cx="1253123" cy="25413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35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直角三角形 7"/>
          <p:cNvSpPr/>
          <p:nvPr/>
        </p:nvSpPr>
        <p:spPr>
          <a:xfrm rot="7560974">
            <a:off x="9601365" y="555857"/>
            <a:ext cx="1042730" cy="25044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35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17352356">
            <a:off x="5438245" y="-151567"/>
            <a:ext cx="1315509" cy="1534146"/>
          </a:xfrm>
          <a:custGeom>
            <a:avLst/>
            <a:gdLst>
              <a:gd name="connsiteX0" fmla="*/ 729825 w 1210366"/>
              <a:gd name="connsiteY0" fmla="*/ 627193 h 2006658"/>
              <a:gd name="connsiteX1" fmla="*/ 1210366 w 1210366"/>
              <a:gd name="connsiteY1" fmla="*/ 2006658 h 2006658"/>
              <a:gd name="connsiteX2" fmla="*/ 0 w 1210366"/>
              <a:gd name="connsiteY2" fmla="*/ 2006658 h 2006658"/>
              <a:gd name="connsiteX3" fmla="*/ 0 w 1210366"/>
              <a:gd name="connsiteY3" fmla="*/ 0 h 200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366" h="2006658">
                <a:moveTo>
                  <a:pt x="729825" y="627193"/>
                </a:moveTo>
                <a:lnTo>
                  <a:pt x="1210366" y="2006658"/>
                </a:lnTo>
                <a:lnTo>
                  <a:pt x="0" y="2006658"/>
                </a:lnTo>
                <a:lnTo>
                  <a:pt x="0" y="0"/>
                </a:lnTo>
                <a:close/>
              </a:path>
            </a:pathLst>
          </a:custGeom>
          <a:solidFill>
            <a:srgbClr val="416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35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6"/>
            <a:ext cx="10515600" cy="895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717589"/>
            <a:ext cx="10515600" cy="445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C83C4-A236-483F-94E1-16AFA86FAD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E8863-1879-49C9-9D7E-0C23B4A06F4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SzPct val="50000"/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5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0" Type="http://schemas.openxmlformats.org/officeDocument/2006/relationships/notesSlide" Target="../notesSlides/notesSlide15.xml"/><Relationship Id="rId2" Type="http://schemas.openxmlformats.org/officeDocument/2006/relationships/tags" Target="../tags/tag72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88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tags" Target="../tags/tag7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GIF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8.jpeg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0.xml"/><Relationship Id="rId2" Type="http://schemas.openxmlformats.org/officeDocument/2006/relationships/image" Target="../media/image9.jpeg"/><Relationship Id="rId1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slide" Target="slide1.xml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97500" y="1226820"/>
            <a:ext cx="3098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406265" y="701040"/>
            <a:ext cx="3098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19675" y="3440430"/>
            <a:ext cx="2151380" cy="9144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dirty="0">
                <a:latin typeface="+mj-lt"/>
                <a:ea typeface="+mj-ea"/>
                <a:sym typeface="+mn-ea"/>
              </a:rPr>
              <a:t>Making expression </a:t>
            </a:r>
            <a:endParaRPr lang="zh-CN" altLang="en-US" dirty="0">
              <a:latin typeface="+mj-lt"/>
              <a:ea typeface="+mj-ea"/>
              <a:sym typeface="+mn-ea"/>
            </a:endParaRPr>
          </a:p>
          <a:p>
            <a:pPr algn="ctr"/>
            <a:r>
              <a:rPr lang="zh-CN" altLang="en-US" dirty="0">
                <a:latin typeface="+mj-lt"/>
                <a:ea typeface="+mj-ea"/>
                <a:sym typeface="+mn-ea"/>
              </a:rPr>
              <a:t>packs</a:t>
            </a:r>
            <a:br>
              <a:rPr lang="zh-CN" altLang="en-US" dirty="0">
                <a:latin typeface="+mj-lt"/>
                <a:ea typeface="+mj-ea"/>
                <a:sym typeface="+mn-ea"/>
              </a:rPr>
            </a:br>
            <a:endParaRPr lang="zh-CN" altLang="en-US"/>
          </a:p>
        </p:txBody>
      </p:sp>
      <p:sp>
        <p:nvSpPr>
          <p:cNvPr id="6" name="标题 5"/>
          <p:cNvSpPr/>
          <p:nvPr>
            <p:ph type="title"/>
          </p:nvPr>
        </p:nvSpPr>
        <p:spPr>
          <a:xfrm>
            <a:off x="2865120" y="1226820"/>
            <a:ext cx="5519420" cy="1929130"/>
          </a:xfrm>
        </p:spPr>
        <p:txBody>
          <a:bodyPr/>
          <a:p>
            <a:r>
              <a:rPr lang="zh-CN" altLang="en-US" sz="3600">
                <a:latin typeface="+mj-ea"/>
                <a:ea typeface="+mj-ea"/>
              </a:rPr>
              <a:t>制作表情包</a:t>
            </a:r>
            <a:br>
              <a:rPr lang="zh-CN" altLang="en-US" sz="3600">
                <a:latin typeface="+mj-ea"/>
                <a:ea typeface="+mj-ea"/>
              </a:rPr>
            </a:br>
            <a:r>
              <a:rPr lang="zh-CN" altLang="en-US" sz="3600">
                <a:latin typeface="+mj-ea"/>
                <a:ea typeface="+mj-ea"/>
              </a:rPr>
              <a:t>     </a:t>
            </a:r>
            <a:r>
              <a:rPr lang="en-US" altLang="zh-CN" sz="3200">
                <a:latin typeface="+mj-ea"/>
                <a:ea typeface="+mj-ea"/>
              </a:rPr>
              <a:t>--</a:t>
            </a:r>
            <a:r>
              <a:rPr lang="zh-CN" altLang="en-US" sz="3200">
                <a:latin typeface="+mj-ea"/>
                <a:ea typeface="+mj-ea"/>
              </a:rPr>
              <a:t>套索工具</a:t>
            </a:r>
            <a:endParaRPr lang="zh-CN" altLang="en-US" sz="320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51830" y="4458335"/>
            <a:ext cx="6400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/>
              <a:t>肖宇</a:t>
            </a:r>
            <a:endParaRPr lang="zh-CN" altLang="zh-CN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 txBox="1"/>
          <p:nvPr>
            <p:custDataLst>
              <p:tags r:id="rId1"/>
            </p:custDataLst>
          </p:nvPr>
        </p:nvSpPr>
        <p:spPr>
          <a:xfrm>
            <a:off x="879158" y="2057235"/>
            <a:ext cx="1468614" cy="1404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8800" smtClean="0">
                <a:solidFill>
                  <a:schemeClr val="accent1"/>
                </a:solidFill>
              </a:rPr>
              <a:t>01</a:t>
            </a:r>
            <a:endParaRPr lang="en-US" sz="8800" smtClean="0">
              <a:solidFill>
                <a:schemeClr val="accen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12917" y="2241241"/>
            <a:ext cx="6161082" cy="1484852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套索工具</a:t>
            </a:r>
            <a:br>
              <a:rPr lang="zh-CN" altLang="en-US" dirty="0"/>
            </a:b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MH_Other_1"/>
          <p:cNvCxnSpPr/>
          <p:nvPr>
            <p:custDataLst>
              <p:tags r:id="rId1"/>
            </p:custDataLst>
          </p:nvPr>
        </p:nvCxnSpPr>
        <p:spPr>
          <a:xfrm rot="16200000">
            <a:off x="6134742" y="2107744"/>
            <a:ext cx="0" cy="7812959"/>
          </a:xfrm>
          <a:prstGeom prst="line">
            <a:avLst/>
          </a:prstGeom>
          <a:ln w="19050">
            <a:solidFill>
              <a:srgbClr val="F9F9F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 rot="16200000">
            <a:off x="5408843" y="4450686"/>
            <a:ext cx="1451798" cy="2004781"/>
            <a:chOff x="834278" y="2221100"/>
            <a:chExt cx="1082598" cy="1494958"/>
          </a:xfrm>
        </p:grpSpPr>
        <p:sp>
          <p:nvSpPr>
            <p:cNvPr id="10" name="MH_SubTitle_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5400000">
              <a:off x="758926" y="2558108"/>
              <a:ext cx="1494958" cy="82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dirty="0">
                  <a:latin typeface="+mn-lt"/>
                  <a:ea typeface="+mn-ea"/>
                </a:rPr>
                <a:t>套索工具</a:t>
              </a: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12" name="MH_Other_4"/>
            <p:cNvSpPr/>
            <p:nvPr>
              <p:custDataLst>
                <p:tags r:id="rId4"/>
              </p:custDataLst>
            </p:nvPr>
          </p:nvSpPr>
          <p:spPr>
            <a:xfrm>
              <a:off x="834278" y="2836482"/>
              <a:ext cx="262904" cy="26290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F9F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76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109470" y="1223010"/>
            <a:ext cx="8006080" cy="21945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2800" dirty="0" smtClean="0">
                <a:sym typeface="+mn-ea"/>
              </a:rPr>
              <a:t>根据操作者控制鼠标的路径来选取图像</a:t>
            </a:r>
            <a:br>
              <a:rPr lang="zh-CN" altLang="en-US" sz="2800" dirty="0" smtClean="0">
                <a:sym typeface="+mn-ea"/>
              </a:rPr>
            </a:br>
            <a:r>
              <a:rPr lang="zh-CN" altLang="en-US" sz="2800" dirty="0" smtClean="0">
                <a:sym typeface="+mn-ea"/>
              </a:rPr>
              <a:t>精度不易控制，完全靠制作者的手法来控制精度。</a:t>
            </a:r>
            <a:br>
              <a:rPr lang="zh-CN" altLang="en-US" dirty="0" smtClean="0">
                <a:sym typeface="+mn-ea"/>
              </a:rPr>
            </a:br>
            <a:br>
              <a:rPr lang="zh-CN" altLang="en-US" dirty="0" smtClean="0">
                <a:sym typeface="+mn-ea"/>
              </a:rPr>
            </a:b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109470" y="3108325"/>
            <a:ext cx="8006080" cy="17983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2800" dirty="0" smtClean="0">
                <a:sym typeface="+mn-ea"/>
              </a:rPr>
              <a:t>选择套索工具，然后按着鼠标左键开始跟着鼠标轨</a:t>
            </a:r>
            <a:endParaRPr lang="zh-CN" altLang="en-US" sz="2800" dirty="0" smtClean="0"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 dirty="0" smtClean="0">
                <a:sym typeface="+mn-ea"/>
              </a:rPr>
              <a:t>迹把选取描绘出来，最后松开鼠标，即可完成。</a:t>
            </a:r>
            <a:endParaRPr lang="zh-CN" altLang="en-US" sz="2800"/>
          </a:p>
          <a:p>
            <a:endParaRPr lang="zh-CN" altLang="en-US" sz="280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530" y="1005205"/>
            <a:ext cx="4848225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705" y="998220"/>
            <a:ext cx="4852670" cy="48837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 txBox="1"/>
          <p:nvPr>
            <p:custDataLst>
              <p:tags r:id="rId1"/>
            </p:custDataLst>
          </p:nvPr>
        </p:nvSpPr>
        <p:spPr>
          <a:xfrm>
            <a:off x="879158" y="2057235"/>
            <a:ext cx="1468614" cy="1404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8800" smtClean="0">
                <a:solidFill>
                  <a:schemeClr val="accent1"/>
                </a:solidFill>
              </a:rPr>
              <a:t>02</a:t>
            </a:r>
            <a:endParaRPr lang="en-US" sz="8800" smtClean="0">
              <a:solidFill>
                <a:schemeClr val="accen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12917" y="2241241"/>
            <a:ext cx="6161082" cy="1484852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多边形套索工具</a:t>
            </a:r>
            <a:br>
              <a:rPr lang="zh-CN" altLang="en-US" dirty="0"/>
            </a:b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dirty="0"/>
              <a:t>多边形套索工具</a:t>
            </a:r>
            <a:endParaRPr lang="zh-CN" altLang="en-US" dirty="0"/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dirty="0"/>
              <a:t>适合选取比较规则的几何图形。</a:t>
            </a:r>
            <a:endParaRPr lang="zh-CN" altLang="en-US" dirty="0"/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dirty="0"/>
              <a:t>选取图像比较精确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 algn="l" fontAlgn="auto">
              <a:lnSpc>
                <a:spcPct val="150000"/>
              </a:lnSpc>
              <a:buNone/>
            </a:pPr>
            <a:r>
              <a:rPr lang="zh-CN" altLang="en-US" dirty="0">
                <a:sym typeface="+mn-ea"/>
              </a:rPr>
              <a:t>首先点击图片要选取的一个点，然后拉动鼠标是一直线延伸的射线，然后选取下一点才能改变方向，直至选取一个完整的闭合选取即可完成。</a:t>
            </a:r>
            <a:endParaRPr lang="zh-CN" altLang="en-US" dirty="0"/>
          </a:p>
          <a:p>
            <a:pPr marL="0" indent="0" algn="l">
              <a:lnSpc>
                <a:spcPct val="130000"/>
              </a:lnSpc>
              <a:buNone/>
            </a:pPr>
            <a:endParaRPr lang="zh-CN" altLang="en-US" dirty="0"/>
          </a:p>
        </p:txBody>
      </p:sp>
      <p:cxnSp>
        <p:nvCxnSpPr>
          <p:cNvPr id="7" name="MH_Other_1"/>
          <p:cNvCxnSpPr/>
          <p:nvPr>
            <p:custDataLst>
              <p:tags r:id="rId3"/>
            </p:custDataLst>
          </p:nvPr>
        </p:nvCxnSpPr>
        <p:spPr>
          <a:xfrm rot="16200000">
            <a:off x="6134742" y="2107744"/>
            <a:ext cx="0" cy="7812959"/>
          </a:xfrm>
          <a:prstGeom prst="line">
            <a:avLst/>
          </a:prstGeom>
          <a:ln w="19050">
            <a:solidFill>
              <a:srgbClr val="F9F9F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>
            <p:custDataLst>
              <p:tags r:id="rId4"/>
            </p:custDataLst>
          </p:nvPr>
        </p:nvGrpSpPr>
        <p:grpSpPr>
          <a:xfrm rot="16200000">
            <a:off x="5408843" y="4450686"/>
            <a:ext cx="1451798" cy="2004781"/>
            <a:chOff x="834278" y="2221100"/>
            <a:chExt cx="1082598" cy="1494958"/>
          </a:xfrm>
        </p:grpSpPr>
        <p:sp>
          <p:nvSpPr>
            <p:cNvPr id="10" name="MH_SubTitle_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5400000">
              <a:off x="758926" y="2558108"/>
              <a:ext cx="1494958" cy="82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dirty="0">
                  <a:latin typeface="+mn-lt"/>
                  <a:ea typeface="+mn-ea"/>
                </a:rPr>
                <a:t>多边形套索工具</a:t>
              </a: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12" name="MH_Other_4"/>
            <p:cNvSpPr/>
            <p:nvPr>
              <p:custDataLst>
                <p:tags r:id="rId6"/>
              </p:custDataLst>
            </p:nvPr>
          </p:nvSpPr>
          <p:spPr>
            <a:xfrm>
              <a:off x="834278" y="2836482"/>
              <a:ext cx="262904" cy="26290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F9F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760"/>
            </a:p>
          </p:txBody>
        </p: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3555" y="681355"/>
            <a:ext cx="8531225" cy="550291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 txBox="1"/>
          <p:nvPr>
            <p:custDataLst>
              <p:tags r:id="rId1"/>
            </p:custDataLst>
          </p:nvPr>
        </p:nvSpPr>
        <p:spPr>
          <a:xfrm>
            <a:off x="879158" y="2057235"/>
            <a:ext cx="1468614" cy="1404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8800" smtClean="0">
                <a:solidFill>
                  <a:schemeClr val="accent1"/>
                </a:solidFill>
              </a:rPr>
              <a:t>03</a:t>
            </a:r>
            <a:endParaRPr lang="en-US" sz="8800" smtClean="0">
              <a:solidFill>
                <a:schemeClr val="accen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12917" y="2241241"/>
            <a:ext cx="6161082" cy="1484852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磁性套索工具</a:t>
            </a:r>
            <a:br>
              <a:rPr lang="zh-CN" altLang="en-US" dirty="0"/>
            </a:b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MH_Other_1"/>
          <p:cNvCxnSpPr/>
          <p:nvPr>
            <p:custDataLst>
              <p:tags r:id="rId1"/>
            </p:custDataLst>
          </p:nvPr>
        </p:nvCxnSpPr>
        <p:spPr>
          <a:xfrm rot="16200000">
            <a:off x="6134742" y="2107744"/>
            <a:ext cx="0" cy="7812959"/>
          </a:xfrm>
          <a:prstGeom prst="line">
            <a:avLst/>
          </a:prstGeom>
          <a:ln w="19050">
            <a:solidFill>
              <a:srgbClr val="F9F9F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 rot="16200000">
            <a:off x="5408843" y="4450686"/>
            <a:ext cx="1451798" cy="2004781"/>
            <a:chOff x="834278" y="2221100"/>
            <a:chExt cx="1082598" cy="1494958"/>
          </a:xfrm>
        </p:grpSpPr>
        <p:sp>
          <p:nvSpPr>
            <p:cNvPr id="10" name="MH_SubTitle_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5400000">
              <a:off x="758926" y="2558108"/>
              <a:ext cx="1494958" cy="82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dirty="0">
                  <a:latin typeface="+mn-lt"/>
                  <a:ea typeface="+mn-ea"/>
                </a:rPr>
                <a:t>磁性套索工具</a:t>
              </a: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12" name="MH_Other_4"/>
            <p:cNvSpPr/>
            <p:nvPr>
              <p:custDataLst>
                <p:tags r:id="rId4"/>
              </p:custDataLst>
            </p:nvPr>
          </p:nvSpPr>
          <p:spPr>
            <a:xfrm>
              <a:off x="834278" y="2836482"/>
              <a:ext cx="262904" cy="26290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F9F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76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109470" y="1388110"/>
            <a:ext cx="87172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dirty="0" smtClean="0">
                <a:sym typeface="+mn-ea"/>
              </a:rPr>
              <a:t>磁性套索工具，适合选取图片色度对比度较大的图形。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109470" y="2827655"/>
            <a:ext cx="8361680" cy="2651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2800" dirty="0" smtClean="0">
                <a:sym typeface="+mn-ea"/>
              </a:rPr>
              <a:t>我们只需选取其中一点，松开鼠标，然后在要选取图</a:t>
            </a:r>
            <a:endParaRPr lang="zh-CN" altLang="en-US" sz="2800" dirty="0" smtClean="0"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 dirty="0" smtClean="0">
                <a:sym typeface="+mn-ea"/>
              </a:rPr>
              <a:t>形边缘拖动鼠标，最后闭合选取即可完成。</a:t>
            </a:r>
            <a:br>
              <a:rPr lang="zh-CN" altLang="en-US" sz="2800" dirty="0" smtClean="0">
                <a:sym typeface="+mn-ea"/>
              </a:rPr>
            </a:br>
            <a:br>
              <a:rPr lang="zh-CN" altLang="en-US" sz="2800" dirty="0" smtClean="0">
                <a:sym typeface="+mn-ea"/>
              </a:rPr>
            </a:br>
            <a:endParaRPr lang="zh-CN" altLang="en-US" sz="280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5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725170"/>
            <a:ext cx="8185150" cy="54406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磁性套索工具选项栏</a:t>
            </a:r>
            <a:endParaRPr lang="zh-CN" altLang="en-US"/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1"/>
          <a:srcRect l="923" t="-40905" r="-923" b="40905"/>
          <a:stretch>
            <a:fillRect/>
          </a:stretch>
        </p:blipFill>
        <p:spPr>
          <a:xfrm>
            <a:off x="447675" y="2919095"/>
            <a:ext cx="11296650" cy="1019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0140505120851_QxSRN.thumb.700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8645" y="923925"/>
            <a:ext cx="3454400" cy="4806950"/>
          </a:xfrm>
          <a:prstGeom prst="rect">
            <a:avLst/>
          </a:prstGeom>
        </p:spPr>
      </p:pic>
      <p:pic>
        <p:nvPicPr>
          <p:cNvPr id="5" name="图片 4" descr="20100826194026-4612727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525" y="923925"/>
            <a:ext cx="3365500" cy="480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属性设置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0" y="1602105"/>
            <a:ext cx="9829800" cy="4676140"/>
          </a:xfrm>
        </p:spPr>
        <p:txBody>
          <a:bodyPr>
            <a:normAutofit lnSpcReduction="10000"/>
          </a:bodyPr>
          <a:p>
            <a:pPr fontAlgn="auto">
              <a:lnSpc>
                <a:spcPct val="150000"/>
              </a:lnSpc>
            </a:pPr>
            <a:r>
              <a:rPr lang="zh-CN" altLang="en-US">
                <a:sym typeface="+mn-ea"/>
              </a:rPr>
              <a:t>消除锯齿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使边缘平滑。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羽化</a:t>
            </a:r>
            <a:r>
              <a:rPr lang="en-US" altLang="zh-CN"/>
              <a:t>——</a:t>
            </a:r>
            <a:r>
              <a:rPr lang="zh-CN" altLang="en-US">
                <a:sym typeface="+mn-ea"/>
              </a:rPr>
              <a:t>羽化可以使得边缘不那么生硬更自然。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ym typeface="+mn-ea"/>
              </a:rPr>
              <a:t>              </a:t>
            </a:r>
            <a:r>
              <a:rPr lang="zh-CN" altLang="en-US"/>
              <a:t>要精确抠图，就要先设为0。  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对比度——设定磁性套索的敏感度，取值在1——100之间，这是最重要的选项。如果主体与背景有精确的边缘，可取值较高，反之则较低。</a:t>
            </a:r>
            <a:endParaRPr lang="zh-CN" altLang="en-US"/>
          </a:p>
          <a:p>
            <a:pPr fontAlgn="auto">
              <a:lnSpc>
                <a:spcPct val="150000"/>
              </a:lnSpc>
            </a:pP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遇到与背景差别较小的边缘，鼠标拖动要慢。 </a:t>
            </a:r>
            <a:endParaRPr lang="zh-CN" altLang="en-US"/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4270" y="1403899"/>
            <a:ext cx="9829800" cy="4459374"/>
          </a:xfrm>
        </p:spPr>
        <p:txBody>
          <a:bodyPr>
            <a:normAutofit/>
          </a:bodyPr>
          <a:p>
            <a:pPr fontAlgn="auto">
              <a:lnSpc>
                <a:spcPct val="150000"/>
              </a:lnSpc>
            </a:pPr>
            <a:r>
              <a:rPr lang="zh-CN" altLang="en-US">
                <a:sym typeface="+mn-ea"/>
              </a:rPr>
              <a:t>宽度——设定套索的探测范围，取值在1——256之间。取值越大，就好像磁性越强，虽然鼠标指针偏离了主体边缘，但锚点仍然落在边 缘上。如果取值为1，你会发现，磁性小到和使用普通套索差不多了。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ym typeface="+mn-ea"/>
              </a:rPr>
              <a:t>在使用磁性套索过程中，可以点击“[”或“]” 键来随时减小或 增加宽度的值，以适应不同边缘的需要。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ym typeface="+mn-ea"/>
              </a:rPr>
              <a:t>频率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数值越大，工具节点越多，磁性越强。</a:t>
            </a:r>
            <a:endParaRPr lang="zh-CN" altLang="en-US"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/>
          </a:p>
          <a:p>
            <a:pPr fontAlgn="auto">
              <a:lnSpc>
                <a:spcPct val="150000"/>
              </a:lnSpc>
            </a:pP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套索工具与快捷键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0" y="2014769"/>
            <a:ext cx="9829800" cy="4459374"/>
          </a:xfrm>
        </p:spPr>
        <p:txBody>
          <a:bodyPr>
            <a:normAutofit/>
          </a:bodyPr>
          <a:p>
            <a:pPr fontAlgn="auto">
              <a:lnSpc>
                <a:spcPct val="150000"/>
              </a:lnSpc>
            </a:pPr>
            <a:r>
              <a:rPr lang="zh-CN" altLang="en-US"/>
              <a:t>套索工具和快捷键的搭配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按住</a:t>
            </a:r>
            <a:r>
              <a:rPr lang="zh-CN" altLang="en-US">
                <a:solidFill>
                  <a:srgbClr val="FFFF00"/>
                </a:solidFill>
              </a:rPr>
              <a:t>Shift</a:t>
            </a:r>
            <a:r>
              <a:rPr lang="zh-CN" altLang="en-US"/>
              <a:t>即可勾勒出选取使得</a:t>
            </a:r>
            <a:r>
              <a:rPr lang="zh-CN" altLang="en-US">
                <a:solidFill>
                  <a:srgbClr val="FFFF00"/>
                </a:solidFill>
              </a:rPr>
              <a:t>选区增加</a:t>
            </a:r>
            <a:r>
              <a:rPr lang="zh-CN" altLang="en-US"/>
              <a:t>和之前的合并成一个选区。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按住</a:t>
            </a:r>
            <a:r>
              <a:rPr lang="zh-CN" altLang="en-US">
                <a:solidFill>
                  <a:srgbClr val="FFFF00"/>
                </a:solidFill>
              </a:rPr>
              <a:t>Alt</a:t>
            </a:r>
            <a:r>
              <a:rPr lang="zh-CN" altLang="en-US"/>
              <a:t>快捷键，并勾勒出之前选区不要的部分，即可</a:t>
            </a:r>
            <a:r>
              <a:rPr lang="zh-CN" altLang="en-US">
                <a:solidFill>
                  <a:schemeClr val="tx1"/>
                </a:solidFill>
              </a:rPr>
              <a:t>从选区减去</a:t>
            </a:r>
            <a:r>
              <a:rPr lang="zh-CN" altLang="en-US"/>
              <a:t>这部分，即</a:t>
            </a:r>
            <a:r>
              <a:rPr lang="zh-CN" altLang="en-US">
                <a:solidFill>
                  <a:srgbClr val="FFFF00"/>
                </a:solidFill>
              </a:rPr>
              <a:t>减少选区</a:t>
            </a:r>
            <a:r>
              <a:rPr lang="zh-CN" altLang="en-US"/>
              <a:t>。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按住</a:t>
            </a:r>
            <a:r>
              <a:rPr lang="zh-CN" altLang="en-US">
                <a:solidFill>
                  <a:srgbClr val="FFFF00"/>
                </a:solidFill>
              </a:rPr>
              <a:t>Ctrl</a:t>
            </a:r>
            <a:r>
              <a:rPr lang="zh-CN" altLang="en-US"/>
              <a:t>键，即可</a:t>
            </a:r>
            <a:r>
              <a:rPr lang="zh-CN" altLang="en-US">
                <a:solidFill>
                  <a:srgbClr val="FFFF00"/>
                </a:solidFill>
              </a:rPr>
              <a:t>移动</a:t>
            </a:r>
            <a:r>
              <a:rPr lang="zh-CN" altLang="en-US"/>
              <a:t>使用套索工具勾勒出的选取。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>
            <p:custDataLst>
              <p:tags r:id="rId1"/>
            </p:custDataLst>
          </p:nvPr>
        </p:nvGrpSpPr>
        <p:grpSpPr>
          <a:xfrm>
            <a:off x="944681" y="2013033"/>
            <a:ext cx="4934621" cy="1415967"/>
            <a:chOff x="241300" y="2534650"/>
            <a:chExt cx="4446740" cy="1275972"/>
          </a:xfrm>
        </p:grpSpPr>
        <p:grpSp>
          <p:nvGrpSpPr>
            <p:cNvPr id="20" name="组合 19"/>
            <p:cNvGrpSpPr/>
            <p:nvPr/>
          </p:nvGrpSpPr>
          <p:grpSpPr>
            <a:xfrm>
              <a:off x="241300" y="2955683"/>
              <a:ext cx="4446740" cy="515436"/>
              <a:chOff x="241300" y="2955683"/>
              <a:chExt cx="4446740" cy="515436"/>
            </a:xfrm>
          </p:grpSpPr>
          <p:sp>
            <p:nvSpPr>
              <p:cNvPr id="22" name="MH_Text_1"/>
              <p:cNvSpPr/>
              <p:nvPr>
                <p:custDataLst>
                  <p:tags r:id="rId2"/>
                </p:custDataLst>
              </p:nvPr>
            </p:nvSpPr>
            <p:spPr>
              <a:xfrm>
                <a:off x="1597694" y="2958086"/>
                <a:ext cx="3090346" cy="513033"/>
              </a:xfrm>
              <a:custGeom>
                <a:avLst/>
                <a:gdLst>
                  <a:gd name="connsiteX0" fmla="*/ 0 w 3882059"/>
                  <a:gd name="connsiteY0" fmla="*/ 0 h 805263"/>
                  <a:gd name="connsiteX1" fmla="*/ 3882059 w 3882059"/>
                  <a:gd name="connsiteY1" fmla="*/ 0 h 805263"/>
                  <a:gd name="connsiteX2" fmla="*/ 3882059 w 3882059"/>
                  <a:gd name="connsiteY2" fmla="*/ 805263 h 805263"/>
                  <a:gd name="connsiteX3" fmla="*/ 0 w 3882059"/>
                  <a:gd name="connsiteY3" fmla="*/ 805263 h 805263"/>
                  <a:gd name="connsiteX4" fmla="*/ 0 w 3882059"/>
                  <a:gd name="connsiteY4" fmla="*/ 0 h 805263"/>
                  <a:gd name="connsiteX0-1" fmla="*/ 0 w 3882059"/>
                  <a:gd name="connsiteY0-2" fmla="*/ 0 h 805263"/>
                  <a:gd name="connsiteX1-3" fmla="*/ 3882059 w 3882059"/>
                  <a:gd name="connsiteY1-4" fmla="*/ 0 h 805263"/>
                  <a:gd name="connsiteX2-5" fmla="*/ 3882059 w 3882059"/>
                  <a:gd name="connsiteY2-6" fmla="*/ 805263 h 805263"/>
                  <a:gd name="connsiteX3-7" fmla="*/ 0 w 3882059"/>
                  <a:gd name="connsiteY3-8" fmla="*/ 805263 h 805263"/>
                  <a:gd name="connsiteX4-9" fmla="*/ 91440 w 3882059"/>
                  <a:gd name="connsiteY4-10" fmla="*/ 91440 h 805263"/>
                  <a:gd name="connsiteX0-11" fmla="*/ 0 w 3882059"/>
                  <a:gd name="connsiteY0-12" fmla="*/ 0 h 805263"/>
                  <a:gd name="connsiteX1-13" fmla="*/ 3882059 w 3882059"/>
                  <a:gd name="connsiteY1-14" fmla="*/ 0 h 805263"/>
                  <a:gd name="connsiteX2-15" fmla="*/ 3882059 w 3882059"/>
                  <a:gd name="connsiteY2-16" fmla="*/ 805263 h 805263"/>
                  <a:gd name="connsiteX3-17" fmla="*/ 0 w 3882059"/>
                  <a:gd name="connsiteY3-18" fmla="*/ 805263 h 805263"/>
                </a:gdLst>
                <a:ahLst/>
                <a:cxnLst>
                  <a:cxn ang="0">
                    <a:pos x="connsiteX0-11" y="connsiteY0-12"/>
                  </a:cxn>
                  <a:cxn ang="0">
                    <a:pos x="connsiteX1-13" y="connsiteY1-14"/>
                  </a:cxn>
                  <a:cxn ang="0">
                    <a:pos x="connsiteX2-15" y="connsiteY2-16"/>
                  </a:cxn>
                  <a:cxn ang="0">
                    <a:pos x="connsiteX3-17" y="connsiteY3-18"/>
                  </a:cxn>
                </a:cxnLst>
                <a:rect l="l" t="t" r="r" b="b"/>
                <a:pathLst>
                  <a:path w="3882059" h="805263">
                    <a:moveTo>
                      <a:pt x="0" y="0"/>
                    </a:moveTo>
                    <a:lnTo>
                      <a:pt x="3882059" y="0"/>
                    </a:lnTo>
                    <a:lnTo>
                      <a:pt x="3882059" y="805263"/>
                    </a:lnTo>
                    <a:lnTo>
                      <a:pt x="0" y="805263"/>
                    </a:lnTo>
                  </a:path>
                </a:pathLst>
              </a:custGeom>
              <a:noFill/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lIns="136670" tIns="30371" rIns="30371" bIns="30371" anchor="ctr">
                <a:norm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lang="zh-CN" altLang="en-US" sz="2000" kern="0" dirty="0"/>
                  <a:t>区分三种套索工具</a:t>
                </a:r>
                <a:endParaRPr lang="zh-CN" altLang="en-US" sz="2000" kern="0" dirty="0"/>
              </a:p>
            </p:txBody>
          </p:sp>
          <p:sp>
            <p:nvSpPr>
              <p:cNvPr id="23" name="MH_SubTitle_1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41300" y="2955683"/>
                <a:ext cx="1073549" cy="499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norm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2000" b="1" dirty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LOREM</a:t>
                </a:r>
                <a:endParaRPr lang="zh-CN" altLang="en-US" sz="2000" b="1" dirty="0">
                  <a:solidFill>
                    <a:schemeClr val="accent2"/>
                  </a:solidFill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21" name="MH_Other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45660" y="2534650"/>
              <a:ext cx="563495" cy="127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7200" b="1">
                  <a:solidFill>
                    <a:schemeClr val="accent2"/>
                  </a:solidFill>
                  <a:latin typeface="+mn-lt"/>
                  <a:ea typeface="+mn-ea"/>
                </a:rPr>
                <a:t>1</a:t>
              </a:r>
              <a:endParaRPr lang="zh-CN" altLang="en-US" sz="7200" b="1">
                <a:solidFill>
                  <a:schemeClr val="accent2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5"/>
            </p:custDataLst>
          </p:nvPr>
        </p:nvGrpSpPr>
        <p:grpSpPr>
          <a:xfrm>
            <a:off x="6316498" y="2013033"/>
            <a:ext cx="4933222" cy="1415967"/>
            <a:chOff x="241300" y="3358468"/>
            <a:chExt cx="4445480" cy="1275972"/>
          </a:xfrm>
        </p:grpSpPr>
        <p:sp>
          <p:nvSpPr>
            <p:cNvPr id="25" name="MH_Text_2"/>
            <p:cNvSpPr/>
            <p:nvPr>
              <p:custDataLst>
                <p:tags r:id="rId6"/>
              </p:custDataLst>
            </p:nvPr>
          </p:nvSpPr>
          <p:spPr>
            <a:xfrm>
              <a:off x="1597695" y="3781303"/>
              <a:ext cx="3089085" cy="511831"/>
            </a:xfrm>
            <a:custGeom>
              <a:avLst/>
              <a:gdLst>
                <a:gd name="connsiteX0" fmla="*/ 0 w 3882059"/>
                <a:gd name="connsiteY0" fmla="*/ 0 h 805263"/>
                <a:gd name="connsiteX1" fmla="*/ 3882059 w 3882059"/>
                <a:gd name="connsiteY1" fmla="*/ 0 h 805263"/>
                <a:gd name="connsiteX2" fmla="*/ 3882059 w 3882059"/>
                <a:gd name="connsiteY2" fmla="*/ 805263 h 805263"/>
                <a:gd name="connsiteX3" fmla="*/ 0 w 3882059"/>
                <a:gd name="connsiteY3" fmla="*/ 805263 h 805263"/>
                <a:gd name="connsiteX4" fmla="*/ 0 w 3882059"/>
                <a:gd name="connsiteY4" fmla="*/ 0 h 805263"/>
                <a:gd name="connsiteX0-1" fmla="*/ 0 w 3882059"/>
                <a:gd name="connsiteY0-2" fmla="*/ 0 h 805263"/>
                <a:gd name="connsiteX1-3" fmla="*/ 3882059 w 3882059"/>
                <a:gd name="connsiteY1-4" fmla="*/ 0 h 805263"/>
                <a:gd name="connsiteX2-5" fmla="*/ 3882059 w 3882059"/>
                <a:gd name="connsiteY2-6" fmla="*/ 805263 h 805263"/>
                <a:gd name="connsiteX3-7" fmla="*/ 0 w 3882059"/>
                <a:gd name="connsiteY3-8" fmla="*/ 805263 h 805263"/>
                <a:gd name="connsiteX4-9" fmla="*/ 91440 w 3882059"/>
                <a:gd name="connsiteY4-10" fmla="*/ 91440 h 805263"/>
                <a:gd name="connsiteX0-11" fmla="*/ 0 w 3882059"/>
                <a:gd name="connsiteY0-12" fmla="*/ 0 h 805263"/>
                <a:gd name="connsiteX1-13" fmla="*/ 3882059 w 3882059"/>
                <a:gd name="connsiteY1-14" fmla="*/ 0 h 805263"/>
                <a:gd name="connsiteX2-15" fmla="*/ 3882059 w 3882059"/>
                <a:gd name="connsiteY2-16" fmla="*/ 805263 h 805263"/>
                <a:gd name="connsiteX3-17" fmla="*/ 0 w 3882059"/>
                <a:gd name="connsiteY3-18" fmla="*/ 805263 h 805263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</a:cxnLst>
              <a:rect l="l" t="t" r="r" b="b"/>
              <a:pathLst>
                <a:path w="3882059" h="805263">
                  <a:moveTo>
                    <a:pt x="0" y="0"/>
                  </a:moveTo>
                  <a:lnTo>
                    <a:pt x="3882059" y="0"/>
                  </a:lnTo>
                  <a:lnTo>
                    <a:pt x="3882059" y="805263"/>
                  </a:lnTo>
                  <a:lnTo>
                    <a:pt x="0" y="805263"/>
                  </a:lnTo>
                </a:path>
              </a:pathLst>
            </a:custGeom>
            <a:noFill/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lIns="136670" tIns="30371" rIns="30371" bIns="30371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fr-FR" sz="2000" kern="0" dirty="0"/>
                <a:t>根据情况合理选择套索工具</a:t>
              </a:r>
              <a:endParaRPr lang="zh-CN" altLang="fr-FR" sz="2000" kern="0" dirty="0"/>
            </a:p>
          </p:txBody>
        </p:sp>
        <p:sp>
          <p:nvSpPr>
            <p:cNvPr id="26" name="MH_SubTitle_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1300" y="3778299"/>
              <a:ext cx="1073549" cy="499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000" b="1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LOREM</a:t>
              </a:r>
              <a:endParaRPr lang="zh-CN" altLang="en-US" sz="2000" b="1" dirty="0">
                <a:solidFill>
                  <a:schemeClr val="accent2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7" name="MH_Other_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45660" y="3358468"/>
              <a:ext cx="563495" cy="127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7200" b="1">
                  <a:solidFill>
                    <a:schemeClr val="accent2"/>
                  </a:solidFill>
                  <a:latin typeface="+mn-lt"/>
                  <a:ea typeface="+mn-ea"/>
                </a:rPr>
                <a:t>2</a:t>
              </a:r>
              <a:endParaRPr lang="zh-CN" altLang="en-US" sz="7200" b="1">
                <a:solidFill>
                  <a:schemeClr val="accent2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8" name="组合 27"/>
          <p:cNvGrpSpPr/>
          <p:nvPr>
            <p:custDataLst>
              <p:tags r:id="rId9"/>
            </p:custDataLst>
          </p:nvPr>
        </p:nvGrpSpPr>
        <p:grpSpPr>
          <a:xfrm>
            <a:off x="944056" y="4318502"/>
            <a:ext cx="4935245" cy="1414633"/>
            <a:chOff x="240738" y="4182286"/>
            <a:chExt cx="4447303" cy="1274770"/>
          </a:xfrm>
        </p:grpSpPr>
        <p:sp>
          <p:nvSpPr>
            <p:cNvPr id="29" name="MH_Text_3"/>
            <p:cNvSpPr/>
            <p:nvPr>
              <p:custDataLst>
                <p:tags r:id="rId10"/>
              </p:custDataLst>
            </p:nvPr>
          </p:nvSpPr>
          <p:spPr>
            <a:xfrm>
              <a:off x="1597694" y="4603318"/>
              <a:ext cx="3090347" cy="513032"/>
            </a:xfrm>
            <a:custGeom>
              <a:avLst/>
              <a:gdLst>
                <a:gd name="connsiteX0" fmla="*/ 0 w 3882059"/>
                <a:gd name="connsiteY0" fmla="*/ 0 h 805263"/>
                <a:gd name="connsiteX1" fmla="*/ 3882059 w 3882059"/>
                <a:gd name="connsiteY1" fmla="*/ 0 h 805263"/>
                <a:gd name="connsiteX2" fmla="*/ 3882059 w 3882059"/>
                <a:gd name="connsiteY2" fmla="*/ 805263 h 805263"/>
                <a:gd name="connsiteX3" fmla="*/ 0 w 3882059"/>
                <a:gd name="connsiteY3" fmla="*/ 805263 h 805263"/>
                <a:gd name="connsiteX4" fmla="*/ 0 w 3882059"/>
                <a:gd name="connsiteY4" fmla="*/ 0 h 805263"/>
                <a:gd name="connsiteX0-1" fmla="*/ 0 w 3882059"/>
                <a:gd name="connsiteY0-2" fmla="*/ 0 h 805263"/>
                <a:gd name="connsiteX1-3" fmla="*/ 3882059 w 3882059"/>
                <a:gd name="connsiteY1-4" fmla="*/ 0 h 805263"/>
                <a:gd name="connsiteX2-5" fmla="*/ 3882059 w 3882059"/>
                <a:gd name="connsiteY2-6" fmla="*/ 805263 h 805263"/>
                <a:gd name="connsiteX3-7" fmla="*/ 0 w 3882059"/>
                <a:gd name="connsiteY3-8" fmla="*/ 805263 h 805263"/>
                <a:gd name="connsiteX4-9" fmla="*/ 91440 w 3882059"/>
                <a:gd name="connsiteY4-10" fmla="*/ 91440 h 805263"/>
                <a:gd name="connsiteX0-11" fmla="*/ 0 w 3882059"/>
                <a:gd name="connsiteY0-12" fmla="*/ 0 h 805263"/>
                <a:gd name="connsiteX1-13" fmla="*/ 3882059 w 3882059"/>
                <a:gd name="connsiteY1-14" fmla="*/ 0 h 805263"/>
                <a:gd name="connsiteX2-15" fmla="*/ 3882059 w 3882059"/>
                <a:gd name="connsiteY2-16" fmla="*/ 805263 h 805263"/>
                <a:gd name="connsiteX3-17" fmla="*/ 0 w 3882059"/>
                <a:gd name="connsiteY3-18" fmla="*/ 805263 h 805263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</a:cxnLst>
              <a:rect l="l" t="t" r="r" b="b"/>
              <a:pathLst>
                <a:path w="3882059" h="805263">
                  <a:moveTo>
                    <a:pt x="0" y="0"/>
                  </a:moveTo>
                  <a:lnTo>
                    <a:pt x="3882059" y="0"/>
                  </a:lnTo>
                  <a:lnTo>
                    <a:pt x="3882059" y="805263"/>
                  </a:lnTo>
                  <a:lnTo>
                    <a:pt x="0" y="805263"/>
                  </a:lnTo>
                </a:path>
              </a:pathLst>
            </a:custGeom>
            <a:noFill/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lIns="136670" tIns="30371" rIns="30371" bIns="30371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fr-FR" sz="2000" kern="0" dirty="0"/>
                <a:t>缓慢移动鼠标</a:t>
              </a:r>
              <a:endParaRPr lang="zh-CN" altLang="fr-FR" sz="2000" kern="0" dirty="0"/>
            </a:p>
          </p:txBody>
        </p:sp>
        <p:sp>
          <p:nvSpPr>
            <p:cNvPr id="30" name="MH_SubTitle_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0738" y="4600915"/>
              <a:ext cx="1075313" cy="499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000" b="1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LOREM</a:t>
              </a:r>
              <a:endParaRPr lang="zh-CN" altLang="en-US" sz="2000" b="1" dirty="0">
                <a:solidFill>
                  <a:schemeClr val="accent2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1" name="MH_Other_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245660" y="4182286"/>
              <a:ext cx="563495" cy="1274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7200" b="1">
                  <a:solidFill>
                    <a:schemeClr val="accent2"/>
                  </a:solidFill>
                  <a:latin typeface="+mn-lt"/>
                  <a:ea typeface="+mn-ea"/>
                </a:rPr>
                <a:t>3</a:t>
              </a:r>
              <a:endParaRPr lang="zh-CN" altLang="en-US" sz="7200" b="1">
                <a:solidFill>
                  <a:schemeClr val="accent2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2" name="组合 31"/>
          <p:cNvGrpSpPr/>
          <p:nvPr>
            <p:custDataLst>
              <p:tags r:id="rId13"/>
            </p:custDataLst>
          </p:nvPr>
        </p:nvGrpSpPr>
        <p:grpSpPr>
          <a:xfrm>
            <a:off x="6316498" y="4317805"/>
            <a:ext cx="4933218" cy="1414635"/>
            <a:chOff x="241300" y="5004902"/>
            <a:chExt cx="4445476" cy="1274771"/>
          </a:xfrm>
        </p:grpSpPr>
        <p:sp>
          <p:nvSpPr>
            <p:cNvPr id="33" name="MH_Text_4"/>
            <p:cNvSpPr/>
            <p:nvPr>
              <p:custDataLst>
                <p:tags r:id="rId14"/>
              </p:custDataLst>
            </p:nvPr>
          </p:nvSpPr>
          <p:spPr>
            <a:xfrm>
              <a:off x="1597694" y="5426534"/>
              <a:ext cx="3089082" cy="513033"/>
            </a:xfrm>
            <a:custGeom>
              <a:avLst/>
              <a:gdLst>
                <a:gd name="connsiteX0" fmla="*/ 0 w 3882059"/>
                <a:gd name="connsiteY0" fmla="*/ 0 h 805263"/>
                <a:gd name="connsiteX1" fmla="*/ 3882059 w 3882059"/>
                <a:gd name="connsiteY1" fmla="*/ 0 h 805263"/>
                <a:gd name="connsiteX2" fmla="*/ 3882059 w 3882059"/>
                <a:gd name="connsiteY2" fmla="*/ 805263 h 805263"/>
                <a:gd name="connsiteX3" fmla="*/ 0 w 3882059"/>
                <a:gd name="connsiteY3" fmla="*/ 805263 h 805263"/>
                <a:gd name="connsiteX4" fmla="*/ 0 w 3882059"/>
                <a:gd name="connsiteY4" fmla="*/ 0 h 805263"/>
                <a:gd name="connsiteX0-1" fmla="*/ 0 w 3882059"/>
                <a:gd name="connsiteY0-2" fmla="*/ 0 h 805263"/>
                <a:gd name="connsiteX1-3" fmla="*/ 3882059 w 3882059"/>
                <a:gd name="connsiteY1-4" fmla="*/ 0 h 805263"/>
                <a:gd name="connsiteX2-5" fmla="*/ 3882059 w 3882059"/>
                <a:gd name="connsiteY2-6" fmla="*/ 805263 h 805263"/>
                <a:gd name="connsiteX3-7" fmla="*/ 0 w 3882059"/>
                <a:gd name="connsiteY3-8" fmla="*/ 805263 h 805263"/>
                <a:gd name="connsiteX4-9" fmla="*/ 91440 w 3882059"/>
                <a:gd name="connsiteY4-10" fmla="*/ 91440 h 805263"/>
                <a:gd name="connsiteX0-11" fmla="*/ 0 w 3882059"/>
                <a:gd name="connsiteY0-12" fmla="*/ 0 h 805263"/>
                <a:gd name="connsiteX1-13" fmla="*/ 3882059 w 3882059"/>
                <a:gd name="connsiteY1-14" fmla="*/ 0 h 805263"/>
                <a:gd name="connsiteX2-15" fmla="*/ 3882059 w 3882059"/>
                <a:gd name="connsiteY2-16" fmla="*/ 805263 h 805263"/>
                <a:gd name="connsiteX3-17" fmla="*/ 0 w 3882059"/>
                <a:gd name="connsiteY3-18" fmla="*/ 805263 h 805263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</a:cxnLst>
              <a:rect l="l" t="t" r="r" b="b"/>
              <a:pathLst>
                <a:path w="3882059" h="805263">
                  <a:moveTo>
                    <a:pt x="0" y="0"/>
                  </a:moveTo>
                  <a:lnTo>
                    <a:pt x="3882059" y="0"/>
                  </a:lnTo>
                  <a:lnTo>
                    <a:pt x="3882059" y="805263"/>
                  </a:lnTo>
                  <a:lnTo>
                    <a:pt x="0" y="805263"/>
                  </a:lnTo>
                </a:path>
              </a:pathLst>
            </a:custGeom>
            <a:noFill/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lIns="136670" tIns="30371" rIns="30371" bIns="30371" anchor="ctr">
              <a:norm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fr-FR" sz="2000" kern="0" dirty="0"/>
                <a:t>鼠标双击时，自动闭合路径</a:t>
              </a:r>
              <a:endParaRPr lang="zh-CN" altLang="fr-FR" sz="2000" kern="0" dirty="0"/>
            </a:p>
          </p:txBody>
        </p:sp>
        <p:sp>
          <p:nvSpPr>
            <p:cNvPr id="34" name="MH_SubTitle_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41300" y="5423531"/>
              <a:ext cx="1073549" cy="50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000" b="1">
                  <a:solidFill>
                    <a:schemeClr val="accent2"/>
                  </a:solidFill>
                  <a:latin typeface="+mj-lt"/>
                  <a:ea typeface="+mj-ea"/>
                  <a:cs typeface="+mj-cs"/>
                </a:rPr>
                <a:t>LOREM</a:t>
              </a:r>
              <a:endParaRPr lang="zh-CN" altLang="en-US" sz="2000" b="1" dirty="0">
                <a:solidFill>
                  <a:schemeClr val="accent2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5" name="MH_Other_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245660" y="5004902"/>
              <a:ext cx="564696" cy="1274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7200" b="1">
                  <a:solidFill>
                    <a:schemeClr val="accent2"/>
                  </a:solidFill>
                  <a:latin typeface="+mn-lt"/>
                  <a:ea typeface="+mn-ea"/>
                </a:rPr>
                <a:t>4</a:t>
              </a:r>
              <a:endParaRPr lang="zh-CN" altLang="en-US" sz="7200" b="1">
                <a:solidFill>
                  <a:schemeClr val="accent2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4" name="文本框 43"/>
          <p:cNvSpPr txBox="1"/>
          <p:nvPr>
            <p:custDataLst>
              <p:tags r:id="rId17"/>
            </p:custDataLst>
          </p:nvPr>
        </p:nvSpPr>
        <p:spPr>
          <a:xfrm>
            <a:off x="838200" y="365126"/>
            <a:ext cx="10515600" cy="895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操作注意事项</a:t>
            </a:r>
            <a:endParaRPr lang="zh-CN" altLang="en-US"/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68986"/>
            <a:ext cx="10515600" cy="895264"/>
          </a:xfrm>
        </p:spPr>
        <p:txBody>
          <a:bodyPr/>
          <a:p>
            <a:r>
              <a:rPr lang="zh-CN" altLang="en-US"/>
              <a:t>制作表情包步骤：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78480" y="3071495"/>
            <a:ext cx="7504430" cy="2599690"/>
          </a:xfrm>
        </p:spPr>
        <p:txBody>
          <a:bodyPr/>
          <a:p>
            <a:r>
              <a:rPr lang="zh-CN" altLang="en-US"/>
              <a:t>A、利用套索工具选取所需要的图像。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B、将选取的图像移动到合适的位置。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C、输入文字。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78480" y="1981835"/>
            <a:ext cx="314388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+mn-ea"/>
              </a:rPr>
              <a:t>图像</a:t>
            </a:r>
            <a:r>
              <a:rPr lang="en-US" altLang="zh-CN" sz="2800">
                <a:latin typeface="+mn-ea"/>
              </a:rPr>
              <a:t>+</a:t>
            </a:r>
            <a:r>
              <a:rPr lang="zh-CN" altLang="en-US" sz="2800">
                <a:latin typeface="+mn-ea"/>
              </a:rPr>
              <a:t>文字</a:t>
            </a:r>
            <a:endParaRPr lang="zh-CN" altLang="en-US" sz="2800">
              <a:latin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25221"/>
            <a:ext cx="10515600" cy="895264"/>
          </a:xfrm>
        </p:spPr>
        <p:txBody>
          <a:bodyPr/>
          <a:p>
            <a:r>
              <a:rPr lang="zh-CN" altLang="zh-CN"/>
              <a:t>字体与图形的配合</a:t>
            </a:r>
            <a:endParaRPr lang="zh-CN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0" y="2773680"/>
            <a:ext cx="9829800" cy="3286125"/>
          </a:xfrm>
        </p:spPr>
        <p:txBody>
          <a:bodyPr/>
          <a:p>
            <a:pPr fontAlgn="auto">
              <a:lnSpc>
                <a:spcPct val="150000"/>
              </a:lnSpc>
            </a:pPr>
            <a:r>
              <a:rPr lang="zh-CN" altLang="en-US"/>
              <a:t>以“图片突出文字”为目的的排版，不需要分析照片里面的元素。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在大部分设计教程以及很多优秀的设计作品里，图片被认为只是作为一个大</a:t>
            </a:r>
            <a:r>
              <a:rPr lang="zh-CN" altLang="en-US">
                <a:solidFill>
                  <a:srgbClr val="FFC000"/>
                </a:solidFill>
              </a:rPr>
              <a:t>色块</a:t>
            </a:r>
            <a:r>
              <a:rPr lang="zh-CN" altLang="en-US"/>
              <a:t>存在，它的存在只是为了最后你想要表达的文字（情感），铺设基调。</a:t>
            </a: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ppt-jiaocheng-31-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170" y="243840"/>
            <a:ext cx="11400790" cy="62509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7460" y="1252220"/>
            <a:ext cx="9829800" cy="5071745"/>
          </a:xfrm>
        </p:spPr>
        <p:txBody>
          <a:bodyPr>
            <a:normAutofit/>
          </a:bodyPr>
          <a:p>
            <a:pPr fontAlgn="auto">
              <a:lnSpc>
                <a:spcPct val="150000"/>
              </a:lnSpc>
            </a:pPr>
            <a:r>
              <a:rPr lang="zh-CN" altLang="en-US" sz="2000"/>
              <a:t>突出：当文字部分融入到图片里变得难以看清的时候。在这里最好的办法就是像这样放置一个方形在背景，然后再调节字体的颜色与方块对比，使文字部分突出。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endParaRPr lang="zh-CN" altLang="en-US" sz="2000"/>
          </a:p>
          <a:p>
            <a:pPr fontAlgn="auto">
              <a:lnSpc>
                <a:spcPct val="150000"/>
              </a:lnSpc>
            </a:pPr>
            <a:r>
              <a:rPr lang="zh-CN" altLang="en-US" sz="2000"/>
              <a:t>集中：这种方法是为了不弱化图片的情况下，让文字部分集中在一个方形里，增加易读性。是包装设计常在出现的排版。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endParaRPr lang="zh-CN" altLang="en-US" sz="2000"/>
          </a:p>
          <a:p>
            <a:pPr fontAlgn="auto">
              <a:lnSpc>
                <a:spcPct val="150000"/>
              </a:lnSpc>
            </a:pPr>
            <a:r>
              <a:rPr lang="zh-CN" altLang="en-US" sz="2000"/>
              <a:t>修饰：这个方形其实只是代表，代表所有不规则图形的运用。当文字组合之间太过散乱，又或者字体之间大小的差异太大的时候，放置一个（不）规则图形，尽可能连接到每一个字上，形成联系。</a:t>
            </a:r>
            <a:endParaRPr lang="zh-CN" altLang="en-US"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ppt-jiaocheng-31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276860"/>
            <a:ext cx="11594465" cy="635762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508760" y="1429385"/>
            <a:ext cx="9565005" cy="3749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/>
              <a:t>普通：这是一个作为对比的普通排版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endParaRPr lang="zh-CN" altLang="en-US" sz="2000"/>
          </a:p>
          <a:p>
            <a:pPr fontAlgn="auto">
              <a:lnSpc>
                <a:spcPct val="150000"/>
              </a:lnSpc>
            </a:pPr>
            <a:r>
              <a:rPr lang="zh-CN" altLang="en-US" sz="2000"/>
              <a:t>突出：这个比起方形有着好的突出效果，这个圆形可以替换成一些素材，比如墨滴之类的圆形素材，甚至可以利用图片本身存在一个巨大的圆形物体的，来突出文字部分。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endParaRPr lang="zh-CN" altLang="en-US" sz="2000"/>
          </a:p>
          <a:p>
            <a:pPr fontAlgn="auto">
              <a:lnSpc>
                <a:spcPct val="150000"/>
              </a:lnSpc>
            </a:pPr>
            <a:r>
              <a:rPr lang="zh-CN" altLang="en-US" sz="2000"/>
              <a:t>适用：这个同样可以突出“面”文字，这就也为什么这个方法经常出现各类商业图册、海报以及各类宣传单... ...</a:t>
            </a:r>
            <a:endParaRPr lang="zh-CN" alt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062HhmSjw1ezwh05kfsqj30a008w3z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0805" y="389890"/>
            <a:ext cx="4638040" cy="4122420"/>
          </a:xfrm>
          <a:prstGeom prst="rect">
            <a:avLst/>
          </a:prstGeom>
        </p:spPr>
      </p:pic>
      <p:pic>
        <p:nvPicPr>
          <p:cNvPr id="5" name="图片 4" descr="56675474307455388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720" y="1920240"/>
            <a:ext cx="4573905" cy="4379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7f7077b3gw1f3tf6r6m15j20qo0qo78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2380" y="1954530"/>
            <a:ext cx="4320540" cy="4320540"/>
          </a:xfrm>
          <a:prstGeom prst="rect">
            <a:avLst/>
          </a:prstGeom>
        </p:spPr>
      </p:pic>
      <p:pic>
        <p:nvPicPr>
          <p:cNvPr id="8" name="图片 7" descr="91599a9cgw1f430mn5zymj20cs0ct0t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5" y="755650"/>
            <a:ext cx="4100195" cy="4100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0160613220213_8dYH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6710" y="667385"/>
            <a:ext cx="4220210" cy="4220210"/>
          </a:xfrm>
          <a:prstGeom prst="rect">
            <a:avLst/>
          </a:prstGeom>
        </p:spPr>
      </p:pic>
      <p:pic>
        <p:nvPicPr>
          <p:cNvPr id="5" name="图片 4" descr="20150812115930_kRBJ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090" y="2053590"/>
            <a:ext cx="476631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0150517215146_yHjhP.thumb.700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355" y="793115"/>
            <a:ext cx="5450840" cy="3629025"/>
          </a:xfrm>
          <a:prstGeom prst="rect">
            <a:avLst/>
          </a:prstGeom>
        </p:spPr>
      </p:pic>
      <p:pic>
        <p:nvPicPr>
          <p:cNvPr id="5" name="图片 4" descr="20150725195728_43tZ8.thumb.700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695" y="2210435"/>
            <a:ext cx="4120515" cy="4120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4e08ad45ee53b3da54e3e9a7627f9c4014486915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0330" y="1358900"/>
            <a:ext cx="4441190" cy="4139565"/>
          </a:xfrm>
          <a:prstGeom prst="rect">
            <a:avLst/>
          </a:prstGeom>
        </p:spPr>
      </p:pic>
      <p:pic>
        <p:nvPicPr>
          <p:cNvPr id="5" name="图片 4" descr="20150525223029_85HwU.thumb.700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665" y="1358900"/>
            <a:ext cx="4139565" cy="413956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mtClean="0"/>
              <a:t>THANK</a:t>
            </a:r>
            <a:br>
              <a:rPr lang="en-US" altLang="zh-CN" smtClean="0"/>
            </a:br>
            <a:r>
              <a:rPr lang="en-US" altLang="zh-CN" smtClean="0"/>
              <a:t>YOU</a:t>
            </a:r>
            <a:endParaRPr lang="en-US" altLang="zh-CN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20170713092320388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4625" y="643255"/>
            <a:ext cx="4232910" cy="3609975"/>
          </a:xfrm>
          <a:prstGeom prst="rect">
            <a:avLst/>
          </a:prstGeom>
        </p:spPr>
      </p:pic>
      <p:pic>
        <p:nvPicPr>
          <p:cNvPr id="6" name="图片 5" descr="2015091417151335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005" y="2039620"/>
            <a:ext cx="4170045" cy="4170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31290" y="2358390"/>
            <a:ext cx="3502025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zh-CN" sz="3200" b="1" dirty="0"/>
              <a:t>选取图像的工具</a:t>
            </a:r>
            <a:endParaRPr lang="zh-CN" altLang="zh-CN" sz="3200" b="1" dirty="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945630" y="1614805"/>
            <a:ext cx="3701415" cy="343154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3200" dirty="0">
                <a:sym typeface="+mn-ea"/>
              </a:rPr>
              <a:t>魔棒工具</a:t>
            </a:r>
            <a:endParaRPr lang="zh-CN" altLang="en-US" sz="3200" dirty="0"/>
          </a:p>
          <a:p>
            <a:pPr fontAlgn="auto">
              <a:lnSpc>
                <a:spcPct val="150000"/>
              </a:lnSpc>
            </a:pPr>
            <a:r>
              <a:rPr lang="zh-CN" altLang="en-US" sz="3200" dirty="0">
                <a:sym typeface="+mn-ea"/>
              </a:rPr>
              <a:t>快速选择工具</a:t>
            </a:r>
            <a:endParaRPr lang="zh-CN" altLang="en-US" sz="3200" dirty="0"/>
          </a:p>
          <a:p>
            <a:pPr fontAlgn="auto">
              <a:lnSpc>
                <a:spcPct val="150000"/>
              </a:lnSpc>
            </a:pPr>
            <a:r>
              <a:rPr lang="zh-CN" altLang="en-US" sz="3200" dirty="0"/>
              <a:t>矩形选框工具</a:t>
            </a:r>
            <a:endParaRPr lang="zh-CN" altLang="en-US" sz="3200" dirty="0"/>
          </a:p>
        </p:txBody>
      </p:sp>
      <p:sp>
        <p:nvSpPr>
          <p:cNvPr id="2" name="虚尾箭头 1"/>
          <p:cNvSpPr/>
          <p:nvPr/>
        </p:nvSpPr>
        <p:spPr>
          <a:xfrm>
            <a:off x="4884420" y="2651760"/>
            <a:ext cx="1517650" cy="737235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5" grpId="9"/>
      <p:bldP spid="5" grpId="10"/>
      <p:bldP spid="5" grpId="11"/>
      <p:bldP spid="5" grpId="12"/>
      <p:bldP spid="5" grpId="13"/>
      <p:bldP spid="5" grpId="14"/>
      <p:bldP spid="5" grpId="15"/>
      <p:bldP spid="5" grpId="16"/>
      <p:bldP spid="5" grpId="17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38800" y="1756533"/>
            <a:ext cx="5180400" cy="435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2800" dirty="0">
                <a:sym typeface="+mn-ea"/>
              </a:rPr>
              <a:t>快速选择工具</a:t>
            </a:r>
            <a:endParaRPr lang="zh-CN" altLang="en-US" sz="2800" dirty="0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ym typeface="+mn-ea"/>
              </a:rPr>
              <a:t>可以拖动，鼠标涂抹的地方就会被选中，快速选择工具可以自动感知像素对比较大的边缘，这样在选择某个区域时可以精确操作。</a:t>
            </a:r>
            <a:endParaRPr lang="zh-CN" altLang="en-US" sz="2800" dirty="0"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172800" y="1756533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dirty="0">
                <a:sym typeface="+mn-ea"/>
              </a:rPr>
              <a:t>魔棒工具</a:t>
            </a:r>
            <a:endParaRPr lang="zh-CN" altLang="en-US" dirty="0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ym typeface="+mn-ea"/>
              </a:rPr>
              <a:t>对点击处相同颜色的选择，不能做到像快速选择工具一样的精确。魔棒工具是选取相似区域，可以通过容差值的大小来调整选择区域。</a:t>
            </a:r>
            <a:endParaRPr lang="zh-CN" altLang="en-US" dirty="0"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838800" y="36360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tx1"/>
                </a:solidFill>
              </a:rPr>
              <a:t>区别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3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5" grpId="9"/>
      <p:bldP spid="5" grpId="10"/>
      <p:bldP spid="5" grpId="11"/>
      <p:bldP spid="5" grpId="12"/>
      <p:bldP spid="5" grpId="13"/>
      <p:bldP spid="5" grpId="14"/>
      <p:bldP spid="5" grpId="15"/>
      <p:bldP spid="5" grpId="16"/>
      <p:bldP spid="5" grpId="17"/>
      <p:bldP spid="5" grpId="18"/>
      <p:bldP spid="5" grpId="19"/>
      <p:bldP spid="5" grpId="20"/>
      <p:bldP spid="5" grpId="21"/>
      <p:bldP spid="5" grpId="22"/>
      <p:bldP spid="5" grpId="23"/>
      <p:bldP spid="5" grpId="24"/>
      <p:bldP spid="5" grpId="25"/>
      <p:bldP spid="5" grpId="26"/>
      <p:bldP spid="5" grpId="27"/>
      <p:bldP spid="5" grpId="28"/>
      <p:bldP spid="5" grpId="29"/>
      <p:bldP spid="5" grpId="30"/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5" grpId="31"/>
      <p:bldP spid="5" grpId="32"/>
      <p:bldP spid="6" grpId="9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idx="1"/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r="129"/>
          <a:stretch>
            <a:fillRect/>
          </a:stretch>
        </p:blipFill>
        <p:spPr/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38800" y="1756533"/>
            <a:ext cx="5180400" cy="435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2800" dirty="0">
                <a:sym typeface="+mn-ea"/>
              </a:rPr>
              <a:t>矩形选框工具</a:t>
            </a:r>
            <a:endParaRPr lang="zh-CN" altLang="en-US" sz="2800" dirty="0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/>
              <a:t>分为四种</a:t>
            </a:r>
            <a:r>
              <a:rPr lang="en-US" altLang="zh-CN" dirty="0"/>
              <a:t>(</a:t>
            </a:r>
            <a:r>
              <a:rPr lang="zh-CN" altLang="zh-CN" dirty="0"/>
              <a:t>矩形、椭圆、单行、</a:t>
            </a:r>
            <a:endParaRPr lang="zh-CN" altLang="zh-CN" dirty="0"/>
          </a:p>
          <a:p>
            <a:pPr fontAlgn="auto">
              <a:lnSpc>
                <a:spcPct val="150000"/>
              </a:lnSpc>
            </a:pPr>
            <a:r>
              <a:rPr lang="zh-CN" altLang="zh-CN" dirty="0"/>
              <a:t>单列</a:t>
            </a:r>
            <a:r>
              <a:rPr lang="en-US" altLang="zh-CN" dirty="0"/>
              <a:t>)</a:t>
            </a:r>
            <a:r>
              <a:rPr lang="zh-CN" altLang="en-US" dirty="0"/>
              <a:t>，整体拖拽出一个选择</a:t>
            </a:r>
            <a:endParaRPr lang="zh-CN" altLang="en-US" dirty="0"/>
          </a:p>
          <a:p>
            <a:pPr fontAlgn="auto">
              <a:lnSpc>
                <a:spcPct val="150000"/>
              </a:lnSpc>
            </a:pPr>
            <a:r>
              <a:rPr lang="zh-CN" altLang="en-US" dirty="0"/>
              <a:t>区域，形状是固定的。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" t="39412" b="10373"/>
          <a:stretch>
            <a:fillRect/>
          </a:stretch>
        </p:blipFill>
        <p:spPr>
          <a:xfrm>
            <a:off x="1554600" y="1281225"/>
            <a:ext cx="9082800" cy="45432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1"/>
            </p:custDataLst>
          </p:nvPr>
        </p:nvGrpSpPr>
        <p:grpSpPr>
          <a:xfrm>
            <a:off x="4080187" y="2518676"/>
            <a:ext cx="4044827" cy="615501"/>
            <a:chOff x="646658" y="3385830"/>
            <a:chExt cx="2910787" cy="442934"/>
          </a:xfrm>
        </p:grpSpPr>
        <p:sp>
          <p:nvSpPr>
            <p:cNvPr id="14" name="MH_Entry_1">
              <a:hlinkClick r:id="rId2" action="ppaction://hlinksldjump"/>
            </p:cNvPr>
            <p:cNvSpPr/>
            <p:nvPr>
              <p:custDataLst>
                <p:tags r:id="rId3"/>
              </p:custDataLst>
            </p:nvPr>
          </p:nvSpPr>
          <p:spPr>
            <a:xfrm>
              <a:off x="646658" y="3385830"/>
              <a:ext cx="2910787" cy="442934"/>
            </a:xfrm>
            <a:prstGeom prst="rect">
              <a:avLst/>
            </a:prstGeom>
            <a:solidFill>
              <a:schemeClr val="accent1">
                <a:alpha val="12000"/>
              </a:schemeClr>
            </a:solidFill>
            <a:ln w="3175" cap="sq">
              <a:solidFill>
                <a:schemeClr val="accent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226" tIns="0" rIns="0" bIns="11389" rtlCol="0" anchor="ctr">
              <a:norm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tx1"/>
                  </a:solidFill>
                </a:rPr>
                <a:t>套索工具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MH_Number_1">
              <a:hlinkClick r:id="rId2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646658" y="3385921"/>
              <a:ext cx="458242" cy="442843"/>
            </a:xfrm>
            <a:custGeom>
              <a:avLst/>
              <a:gdLst>
                <a:gd name="connsiteX0" fmla="*/ 0 w 397934"/>
                <a:gd name="connsiteY0" fmla="*/ 0 h 397934"/>
                <a:gd name="connsiteX1" fmla="*/ 397934 w 397934"/>
                <a:gd name="connsiteY1" fmla="*/ 0 h 397934"/>
                <a:gd name="connsiteX2" fmla="*/ 0 w 397934"/>
                <a:gd name="connsiteY2" fmla="*/ 397934 h 39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934" h="397934">
                  <a:moveTo>
                    <a:pt x="0" y="0"/>
                  </a:moveTo>
                  <a:lnTo>
                    <a:pt x="397934" y="0"/>
                  </a:lnTo>
                  <a:lnTo>
                    <a:pt x="0" y="3979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800" tIns="0" rIns="0" bIns="136670" rtlCol="0" anchor="ctr">
              <a:normAutofit/>
            </a:bodyPr>
            <a:lstStyle/>
            <a:p>
              <a:r>
                <a:rPr lang="en-US" altLang="zh-CN" sz="2000" dirty="0">
                  <a:solidFill>
                    <a:srgbClr val="FFFFFF"/>
                  </a:solidFill>
                </a:rPr>
                <a:t>1</a:t>
              </a:r>
              <a:endParaRPr lang="zh-CN" alt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4080186" y="3881164"/>
            <a:ext cx="4044827" cy="615501"/>
            <a:chOff x="646658" y="4128838"/>
            <a:chExt cx="2910787" cy="442934"/>
          </a:xfrm>
        </p:grpSpPr>
        <p:sp>
          <p:nvSpPr>
            <p:cNvPr id="17" name="MH_Entry_2">
              <a:hlinkClick r:id="rId2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>
              <a:off x="646658" y="4128838"/>
              <a:ext cx="2910787" cy="442934"/>
            </a:xfrm>
            <a:prstGeom prst="rect">
              <a:avLst/>
            </a:prstGeom>
            <a:solidFill>
              <a:schemeClr val="accent1">
                <a:alpha val="12000"/>
              </a:schemeClr>
            </a:solidFill>
            <a:ln w="3175" cap="sq">
              <a:solidFill>
                <a:schemeClr val="accent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226" tIns="0" rIns="0" bIns="11389" rtlCol="0" anchor="ctr">
              <a:norm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tx1"/>
                  </a:solidFill>
                </a:rPr>
                <a:t>多边形套索工具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MH_Number_2">
              <a:hlinkClick r:id="rId2" action="ppaction://hlinksldjump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646658" y="4128928"/>
              <a:ext cx="458242" cy="442843"/>
            </a:xfrm>
            <a:custGeom>
              <a:avLst/>
              <a:gdLst>
                <a:gd name="connsiteX0" fmla="*/ 0 w 397934"/>
                <a:gd name="connsiteY0" fmla="*/ 0 h 397934"/>
                <a:gd name="connsiteX1" fmla="*/ 397934 w 397934"/>
                <a:gd name="connsiteY1" fmla="*/ 0 h 397934"/>
                <a:gd name="connsiteX2" fmla="*/ 0 w 397934"/>
                <a:gd name="connsiteY2" fmla="*/ 397934 h 39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934" h="397934">
                  <a:moveTo>
                    <a:pt x="0" y="0"/>
                  </a:moveTo>
                  <a:lnTo>
                    <a:pt x="397934" y="0"/>
                  </a:lnTo>
                  <a:lnTo>
                    <a:pt x="0" y="3979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800" tIns="0" rIns="0" bIns="136670" rtlCol="0" anchor="ctr">
              <a:normAutofit/>
            </a:bodyPr>
            <a:lstStyle/>
            <a:p>
              <a:r>
                <a:rPr lang="en-US" altLang="zh-CN" sz="2000" dirty="0">
                  <a:solidFill>
                    <a:srgbClr val="FFFFFF"/>
                  </a:solidFill>
                </a:rPr>
                <a:t>2</a:t>
              </a:r>
              <a:endParaRPr lang="zh-CN" alt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8"/>
            </p:custDataLst>
          </p:nvPr>
        </p:nvGrpSpPr>
        <p:grpSpPr>
          <a:xfrm>
            <a:off x="4080187" y="5243652"/>
            <a:ext cx="4044827" cy="615501"/>
            <a:chOff x="646658" y="4871845"/>
            <a:chExt cx="2910787" cy="442934"/>
          </a:xfrm>
        </p:grpSpPr>
        <p:sp>
          <p:nvSpPr>
            <p:cNvPr id="22" name="MH_Entry_3">
              <a:hlinkClick r:id="rId2" action="ppaction://hlinksldjump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646658" y="4871845"/>
              <a:ext cx="2910787" cy="442934"/>
            </a:xfrm>
            <a:prstGeom prst="rect">
              <a:avLst/>
            </a:prstGeom>
            <a:solidFill>
              <a:schemeClr val="accent1">
                <a:alpha val="12000"/>
              </a:schemeClr>
            </a:solidFill>
            <a:ln w="3175" cap="sq">
              <a:solidFill>
                <a:schemeClr val="accent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226" tIns="0" rIns="0" bIns="11389" rtlCol="0" anchor="ctr">
              <a:norm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tx1"/>
                  </a:solidFill>
                </a:rPr>
                <a:t>磁性套索工具</a:t>
              </a:r>
              <a:endParaRPr lang="zh-CN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MH_Number_3">
              <a:hlinkClick r:id="rId2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46658" y="4871936"/>
              <a:ext cx="458242" cy="442843"/>
            </a:xfrm>
            <a:custGeom>
              <a:avLst/>
              <a:gdLst>
                <a:gd name="connsiteX0" fmla="*/ 0 w 397934"/>
                <a:gd name="connsiteY0" fmla="*/ 0 h 397934"/>
                <a:gd name="connsiteX1" fmla="*/ 397934 w 397934"/>
                <a:gd name="connsiteY1" fmla="*/ 0 h 397934"/>
                <a:gd name="connsiteX2" fmla="*/ 0 w 397934"/>
                <a:gd name="connsiteY2" fmla="*/ 397934 h 39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934" h="397934">
                  <a:moveTo>
                    <a:pt x="0" y="0"/>
                  </a:moveTo>
                  <a:lnTo>
                    <a:pt x="397934" y="0"/>
                  </a:lnTo>
                  <a:lnTo>
                    <a:pt x="0" y="3979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4800" tIns="0" rIns="0" bIns="136670" rtlCol="0" anchor="ctr">
              <a:normAutofit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</a:rPr>
                <a:t>3</a:t>
              </a:r>
              <a:endParaRPr lang="zh-CN" alt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MH_Others_1"/>
          <p:cNvSpPr txBox="1"/>
          <p:nvPr>
            <p:custDataLst>
              <p:tags r:id="rId11"/>
            </p:custDataLst>
          </p:nvPr>
        </p:nvSpPr>
        <p:spPr>
          <a:xfrm>
            <a:off x="4671193" y="422613"/>
            <a:ext cx="2862818" cy="7989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 lnSpcReduction="10000"/>
          </a:bodyPr>
          <a:lstStyle/>
          <a:p>
            <a:pPr algn="ctr"/>
            <a:r>
              <a:rPr lang="zh-CN" altLang="en-US" sz="5400" smtClean="0">
                <a:solidFill>
                  <a:srgbClr val="F9F9FB"/>
                </a:solidFill>
                <a:latin typeface="+mj-lt"/>
                <a:ea typeface="+mj-ea"/>
                <a:cs typeface="+mj-cs"/>
              </a:rPr>
              <a:t>磁性套索</a:t>
            </a:r>
            <a:endParaRPr lang="zh-CN" altLang="en-US" sz="5400" smtClean="0">
              <a:solidFill>
                <a:srgbClr val="F9F9F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MH_Others_2"/>
          <p:cNvSpPr txBox="1"/>
          <p:nvPr>
            <p:custDataLst>
              <p:tags r:id="rId12"/>
            </p:custDataLst>
          </p:nvPr>
        </p:nvSpPr>
        <p:spPr>
          <a:xfrm>
            <a:off x="4208981" y="1252353"/>
            <a:ext cx="3787240" cy="625537"/>
          </a:xfrm>
          <a:prstGeom prst="rect">
            <a:avLst/>
          </a:prstGeom>
          <a:noFill/>
        </p:spPr>
        <p:txBody>
          <a:bodyPr wrap="square">
            <a:normAutofit fontScale="90000"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  <a:ea typeface="+mj-ea"/>
                <a:sym typeface="+mn-ea"/>
              </a:rPr>
              <a:t>Lasso tool</a:t>
            </a:r>
            <a:r>
              <a:rPr lang="en-US" altLang="zh-CN" sz="2800" dirty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  <a:ea typeface="+mj-ea"/>
                <a:sym typeface="+mn-ea"/>
              </a:rPr>
              <a:t>-Select image</a:t>
            </a:r>
            <a:endParaRPr lang="zh-CN" altLang="en-US" sz="2800" spc="126" dirty="0">
              <a:solidFill>
                <a:srgbClr val="F9F9FB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51012145639"/>
  <p:tag name="MH_LIBRARY" val="GRAPHIC"/>
  <p:tag name="MH_ORDER" val="Straight Connector 13"/>
</p:tagLst>
</file>

<file path=ppt/tags/tag10.xml><?xml version="1.0" encoding="utf-8"?>
<p:tagLst xmlns:p="http://schemas.openxmlformats.org/presentationml/2006/main">
  <p:tag name="MH" val="20151012145639"/>
  <p:tag name="MH_LIBRARY" val="GRAPHIC"/>
  <p:tag name="MH_ORDER" val="Isosceles Triangle 26"/>
</p:tagLst>
</file>

<file path=ppt/tags/tag11.xml><?xml version="1.0" encoding="utf-8"?>
<p:tagLst xmlns:p="http://schemas.openxmlformats.org/presentationml/2006/main">
  <p:tag name="MH" val="20151012145639"/>
  <p:tag name="MH_LIBRARY" val="GRAPHIC"/>
  <p:tag name="MH_ORDER" val="Isosceles Triangle 27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9160224_20*i*3"/>
  <p:tag name="KSO_WM_TEMPLATE_CATEGORY" val="custom"/>
  <p:tag name="KSO_WM_TEMPLATE_INDEX" val="9160224"/>
  <p:tag name="KSO_WM_UNIT_INDEX" val="3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9160224_20*i*4"/>
  <p:tag name="KSO_WM_TEMPLATE_CATEGORY" val="custom"/>
  <p:tag name="KSO_WM_TEMPLATE_INDEX" val="9160224"/>
  <p:tag name="KSO_WM_UNIT_INDEX" val="4"/>
</p:tagLst>
</file>

<file path=ppt/tags/tag14.xml><?xml version="1.0" encoding="utf-8"?>
<p:tagLst xmlns:p="http://schemas.openxmlformats.org/presentationml/2006/main">
  <p:tag name="MH" val="20151012151910"/>
  <p:tag name="MH_LIBRARY" val="GRAPHIC"/>
  <p:tag name="MH_ORDER" val="Freeform 6"/>
</p:tagLst>
</file>

<file path=ppt/tags/tag15.xml><?xml version="1.0" encoding="utf-8"?>
<p:tagLst xmlns:p="http://schemas.openxmlformats.org/presentationml/2006/main">
  <p:tag name="MH" val="20151012151910"/>
  <p:tag name="MH_LIBRARY" val="GRAPHIC"/>
  <p:tag name="MH_ORDER" val="Oval 1"/>
</p:tagLst>
</file>

<file path=ppt/tags/tag16.xml><?xml version="1.0" encoding="utf-8"?>
<p:tagLst xmlns:p="http://schemas.openxmlformats.org/presentationml/2006/main">
  <p:tag name="KSO_WM_TAG_VERSION" val="1.0"/>
  <p:tag name="KSO_WM_TEMPLATE_CATEGORY" val="custom"/>
  <p:tag name="KSO_WM_TEMPLATE_INDEX" val="160544"/>
</p:tagLst>
</file>

<file path=ppt/tags/tag17.xml><?xml version="1.0" encoding="utf-8"?>
<p:tagLst xmlns:p="http://schemas.openxmlformats.org/presentationml/2006/main">
  <p:tag name="KSO_WM_TAG_VERSION" val="1.0"/>
  <p:tag name="KSO_WM_TEMPLATE_CATEGORY" val="custom"/>
  <p:tag name="KSO_WM_TEMPLATE_INDEX" val="160544"/>
</p:tagLst>
</file>

<file path=ppt/tags/tag18.xml><?xml version="1.0" encoding="utf-8"?>
<p:tagLst xmlns:p="http://schemas.openxmlformats.org/presentationml/2006/main">
  <p:tag name="KSO_WM_TEMPLATE_THUMBS_INDEX" val="1、4、5、8、12、16、20、25、27、28、29"/>
  <p:tag name="KSO_WM_TEMPLATE_CATEGORY" val="custom"/>
  <p:tag name="KSO_WM_TEMPLATE_INDEX" val="160544"/>
  <p:tag name="KSO_WM_TAG_VERSION" val="1.0"/>
  <p:tag name="KSO_WM_SLIDE_ID" val="custom160544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KSO_WM_UNIT_TYPE" val="a"/>
  <p:tag name="KSO_WM_UNIT_INDEX" val="1"/>
  <p:tag name="KSO_WM_UNIT_ID" val="custom160544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p="http://schemas.openxmlformats.org/presentationml/2006/main">
  <p:tag name="MH" val="20151012145639"/>
  <p:tag name="MH_LIBRARY" val="GRAPHIC"/>
  <p:tag name="MH_ORDER" val="Isosceles Triangle 18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KSO_WM_UNIT_TYPE" val="f"/>
  <p:tag name="KSO_WM_UNIT_INDEX" val="1"/>
  <p:tag name="KSO_WM_UNIT_ID" val="custom160544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21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44"/>
  <p:tag name="KSO_WM_SLIDE_ID" val="custom16054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KSO_WM_UNIT_TYPE" val="f"/>
  <p:tag name="KSO_WM_UNIT_INDEX" val="1"/>
  <p:tag name="KSO_WM_UNIT_ID" val="custom160544_3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KSO_WM_UNIT_TYPE" val="f"/>
  <p:tag name="KSO_WM_UNIT_INDEX" val="2"/>
  <p:tag name="KSO_WM_UNIT_ID" val="custom160544_3*f*2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KSO_WM_UNIT_TYPE" val="a"/>
  <p:tag name="KSO_WM_UNIT_INDEX" val="1"/>
  <p:tag name="KSO_WM_UNIT_ID" val="custom160544_3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5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44"/>
  <p:tag name="KSO_WM_SLIDE_ID" val="custom160544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66*138"/>
  <p:tag name="KSO_WM_SLIDE_SIZE" val="828*343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KSO_WM_UNIT_TYPE" val="d"/>
  <p:tag name="KSO_WM_UNIT_INDEX" val="1"/>
  <p:tag name="KSO_WM_UNIT_ID" val="custom160544_4*d*1"/>
  <p:tag name="KSO_WM_UNIT_CLEAR" val="0"/>
  <p:tag name="KSO_WM_UNIT_LAYERLEVEL" val="1"/>
  <p:tag name="KSO_WM_UNIT_VALUE" val="1500*1713"/>
  <p:tag name="KSO_WM_UNIT_HIGHLIGHT" val="0"/>
  <p:tag name="KSO_WM_UNIT_COMPATIBLE" val="0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KSO_WM_UNIT_TYPE" val="f"/>
  <p:tag name="KSO_WM_UNIT_INDEX" val="1"/>
  <p:tag name="KSO_WM_UNIT_ID" val="custom160544_3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28.xml><?xml version="1.0" encoding="utf-8"?>
<p:tagLst xmlns:p="http://schemas.openxmlformats.org/presentationml/2006/main">
  <p:tag name="KSO_WM_TEMPLATE_CATEGORY" val="custom"/>
  <p:tag name="KSO_WM_TEMPLATE_INDEX" val="160544"/>
  <p:tag name="KSO_WM_TAG_VERSION" val="1.0"/>
  <p:tag name="KSO_WM_SLIDE_ID" val="custom160544_4"/>
  <p:tag name="KSO_WM_SLIDE_INDEX" val="4"/>
  <p:tag name="KSO_WM_SLIDE_ITEM_CNT" val="2"/>
  <p:tag name="KSO_WM_SLIDE_LAYOUT" val="d_a_f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KSO_WM_UNIT_TYPE" val="d"/>
  <p:tag name="KSO_WM_UNIT_INDEX" val="1"/>
  <p:tag name="KSO_WM_UNIT_ID" val="custom160544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3.xml><?xml version="1.0" encoding="utf-8"?>
<p:tagLst xmlns:p="http://schemas.openxmlformats.org/presentationml/2006/main">
  <p:tag name="MH" val="20151012145639"/>
  <p:tag name="MH_LIBRARY" val="GRAPHIC"/>
  <p:tag name="MH_ORDER" val="Isosceles Triangle 19"/>
</p:tagLst>
</file>

<file path=ppt/tags/tag30.xml><?xml version="1.0" encoding="utf-8"?>
<p:tagLst xmlns:p="http://schemas.openxmlformats.org/presentationml/2006/main">
  <p:tag name="KSO_WM_TEMPLATE_CATEGORY" val="custom"/>
  <p:tag name="KSO_WM_TEMPLATE_INDEX" val="160544"/>
  <p:tag name="KSO_WM_TAG_VERSION" val="1.0"/>
  <p:tag name="KSO_WM_SLIDE_ID" val="custom160544_5"/>
  <p:tag name="KSO_WM_SLIDE_INDEX" val="5"/>
  <p:tag name="KSO_WM_SLIDE_ITEM_CNT" val="2"/>
  <p:tag name="KSO_WM_SLIDE_LAYOUT" val="a_d_f"/>
  <p:tag name="KSO_WM_SLIDE_LAYOUT_CNT" val="1_1_1"/>
  <p:tag name="KSO_WM_SLIDE_TYPE" val="text"/>
  <p:tag name="KSO_WM_BEAUTIFY_FLAG" val="#wm#"/>
  <p:tag name="KSO_WM_SLIDE_POSITION" val="122*101"/>
  <p:tag name="KSO_WM_SLIDE_SIZE" val="715*419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44_8*i*0"/>
  <p:tag name="KSO_WM_TEMPLATE_CATEGORY" val="custom"/>
  <p:tag name="KSO_WM_TEMPLATE_INDEX" val="160544"/>
  <p:tag name="KSO_WM_UNIT_INDEX" val="0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45224"/>
  <p:tag name="MH_LIBRARY" val="CONTENTS"/>
  <p:tag name="MH_TYPE" val="ENTRY"/>
  <p:tag name="ID" val="553518"/>
  <p:tag name="MH_ORDER" val="1"/>
  <p:tag name="KSO_WM_UNIT_TYPE" val="l_h_f"/>
  <p:tag name="KSO_WM_UNIT_INDEX" val="1_1_1"/>
  <p:tag name="KSO_WM_UNIT_ID" val="custom160544_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45224"/>
  <p:tag name="MH_LIBRARY" val="CONTENTS"/>
  <p:tag name="MH_TYPE" val="NUMBER"/>
  <p:tag name="ID" val="553518"/>
  <p:tag name="MH_ORDER" val="1"/>
  <p:tag name="KSO_WM_UNIT_TYPE" val="l_i"/>
  <p:tag name="KSO_WM_UNIT_INDEX" val="1_1"/>
  <p:tag name="KSO_WM_UNIT_ID" val="custom160544_8*l_i*1_1"/>
  <p:tag name="KSO_WM_UNIT_CLEAR" val="1"/>
  <p:tag name="KSO_WM_UNIT_LAYERLEVEL" val="1_1"/>
  <p:tag name="KSO_WM_DIAGRAM_GROUP_CODE" val="l1-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44_8*i*5"/>
  <p:tag name="KSO_WM_TEMPLATE_CATEGORY" val="custom"/>
  <p:tag name="KSO_WM_TEMPLATE_INDEX" val="160544"/>
  <p:tag name="KSO_WM_UNIT_INDEX" val="5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45224"/>
  <p:tag name="MH_LIBRARY" val="CONTENTS"/>
  <p:tag name="MH_TYPE" val="ENTRY"/>
  <p:tag name="ID" val="553518"/>
  <p:tag name="MH_ORDER" val="2"/>
  <p:tag name="KSO_WM_UNIT_TYPE" val="l_h_f"/>
  <p:tag name="KSO_WM_UNIT_INDEX" val="1_2_1"/>
  <p:tag name="KSO_WM_UNIT_ID" val="custom160544_8*l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45224"/>
  <p:tag name="MH_LIBRARY" val="CONTENTS"/>
  <p:tag name="MH_TYPE" val="NUMBER"/>
  <p:tag name="ID" val="553518"/>
  <p:tag name="MH_ORDER" val="2"/>
  <p:tag name="KSO_WM_UNIT_TYPE" val="l_i"/>
  <p:tag name="KSO_WM_UNIT_INDEX" val="1_2"/>
  <p:tag name="KSO_WM_UNIT_ID" val="custom160544_8*l_i*1_2"/>
  <p:tag name="KSO_WM_UNIT_CLEAR" val="1"/>
  <p:tag name="KSO_WM_UNIT_LAYERLEVEL" val="1_1"/>
  <p:tag name="KSO_WM_DIAGRAM_GROUP_CODE" val="l1-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44_8*i*10"/>
  <p:tag name="KSO_WM_TEMPLATE_CATEGORY" val="custom"/>
  <p:tag name="KSO_WM_TEMPLATE_INDEX" val="160544"/>
  <p:tag name="KSO_WM_UNIT_INDEX" val="10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45224"/>
  <p:tag name="MH_LIBRARY" val="CONTENTS"/>
  <p:tag name="MH_TYPE" val="ENTRY"/>
  <p:tag name="ID" val="553518"/>
  <p:tag name="MH_ORDER" val="3"/>
  <p:tag name="KSO_WM_UNIT_TYPE" val="l_h_f"/>
  <p:tag name="KSO_WM_UNIT_INDEX" val="1_3_1"/>
  <p:tag name="KSO_WM_UNIT_ID" val="custom160544_8*l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45224"/>
  <p:tag name="MH_LIBRARY" val="CONTENTS"/>
  <p:tag name="MH_TYPE" val="NUMBER"/>
  <p:tag name="ID" val="553518"/>
  <p:tag name="MH_ORDER" val="3"/>
  <p:tag name="KSO_WM_UNIT_TYPE" val="l_i"/>
  <p:tag name="KSO_WM_UNIT_INDEX" val="1_3"/>
  <p:tag name="KSO_WM_UNIT_ID" val="custom160544_8*l_i*1_3"/>
  <p:tag name="KSO_WM_UNIT_CLEAR" val="1"/>
  <p:tag name="KSO_WM_UNIT_LAYERLEVEL" val="1_1"/>
  <p:tag name="KSO_WM_DIAGRAM_GROUP_CODE" val="l1-1"/>
</p:tagLst>
</file>

<file path=ppt/tags/tag4.xml><?xml version="1.0" encoding="utf-8"?>
<p:tagLst xmlns:p="http://schemas.openxmlformats.org/presentationml/2006/main">
  <p:tag name="MH" val="20151012145639"/>
  <p:tag name="MH_LIBRARY" val="GRAPHIC"/>
  <p:tag name="MH_ORDER" val="Isosceles Triangle 20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45224"/>
  <p:tag name="MH_LIBRARY" val="CONTENTS"/>
  <p:tag name="MH_TYPE" val="OTHERS"/>
  <p:tag name="ID" val="553518"/>
  <p:tag name="KSO_WM_UNIT_TYPE" val="a"/>
  <p:tag name="KSO_WM_UNIT_INDEX" val="1"/>
  <p:tag name="KSO_WM_UNIT_ID" val="custom160544_8*a*1"/>
  <p:tag name="KSO_WM_UNIT_CLEAR" val="1"/>
  <p:tag name="KSO_WM_UNIT_LAYERLEVEL" val="1"/>
  <p:tag name="KSO_WM_UNIT_ISCONTENTSTITLE" val="1"/>
  <p:tag name="KSO_WM_UNIT_VALUE" val="4"/>
  <p:tag name="KSO_WM_UNIT_HIGHLIGHT" val="0"/>
  <p:tag name="KSO_WM_UNIT_COMPATIBLE" val="0"/>
  <p:tag name="KSO_WM_UNIT_BIND_DECORATION_IDS" val="custom160544_8*i*16"/>
  <p:tag name="KSO_WM_UNIT_PRESET_TEXT" val="目录"/>
</p:tagLst>
</file>

<file path=ppt/tags/tag41.xml><?xml version="1.0" encoding="utf-8"?>
<p:tagLst xmlns:p="http://schemas.openxmlformats.org/presentationml/2006/main">
  <p:tag name="MH" val="20151012145224"/>
  <p:tag name="MH_LIBRARY" val="CONTENTS"/>
  <p:tag name="MH_TYPE" val="OTHERS"/>
  <p:tag name="ID" val="553518"/>
  <p:tag name="KSO_WM_TAG_VERSION" val="1.0"/>
  <p:tag name="KSO_WM_BEAUTIFY_FLAG" val="#wm#"/>
  <p:tag name="KSO_WM_UNIT_TYPE" val="i"/>
  <p:tag name="KSO_WM_UNIT_ID" val="custom160544_8*i*16"/>
  <p:tag name="KSO_WM_TEMPLATE_CATEGORY" val="custom"/>
  <p:tag name="KSO_WM_TEMPLATE_INDEX" val="160544"/>
  <p:tag name="KSO_WM_UNIT_INDEX" val="16"/>
</p:tagLst>
</file>

<file path=ppt/tags/tag42.xml><?xml version="1.0" encoding="utf-8"?>
<p:tagLst xmlns:p="http://schemas.openxmlformats.org/presentationml/2006/main">
  <p:tag name="MH" val="20151012145224"/>
  <p:tag name="MH_LIBRARY" val="CONTENTS"/>
  <p:tag name="MH_AUTOCOLOR" val="TRUE"/>
  <p:tag name="MH_TYPE" val="CONTENTS"/>
  <p:tag name="ID" val="553518"/>
  <p:tag name="KSO_WM_TEMPLATE_CATEGORY" val="custom"/>
  <p:tag name="KSO_WM_TEMPLATE_INDEX" val="160544"/>
  <p:tag name="KSO_WM_TAG_VERSION" val="1.0"/>
  <p:tag name="KSO_WM_SLIDE_ID" val="custom160544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45639"/>
  <p:tag name="MH_LIBRARY" val="GRAPHIC"/>
  <p:tag name="MH_ORDER" val="Text Placeholder 3"/>
  <p:tag name="KSO_WM_UNIT_TYPE" val="e"/>
  <p:tag name="KSO_WM_UNIT_INDEX" val="1"/>
  <p:tag name="KSO_WM_UNIT_ID" val="custom160544_12*e*1"/>
  <p:tag name="KSO_WM_UNIT_CLEAR" val="1"/>
  <p:tag name="KSO_WM_UNIT_LAYERLEVEL" val="1"/>
  <p:tag name="KSO_WM_UNIT_VALUE" val="1"/>
  <p:tag name="KSO_WM_UNIT_HIGHLIGHT" val="0"/>
  <p:tag name="KSO_WM_UNIT_COMPATIBLE" val="1"/>
  <p:tag name="KSO_WM_UNIT_PRESET_TEXT" val="01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KSO_WM_UNIT_TYPE" val="a"/>
  <p:tag name="KSO_WM_UNIT_INDEX" val="1"/>
  <p:tag name="KSO_WM_UNIT_ID" val="custom160544_1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5.xml><?xml version="1.0" encoding="utf-8"?>
<p:tagLst xmlns:p="http://schemas.openxmlformats.org/presentationml/2006/main">
  <p:tag name="MH" val="20151012145639"/>
  <p:tag name="MH_LIBRARY" val="GRAPHIC"/>
  <p:tag name="KSO_WM_TEMPLATE_CATEGORY" val="custom"/>
  <p:tag name="KSO_WM_TEMPLATE_INDEX" val="160544"/>
  <p:tag name="KSO_WM_TAG_VERSION" val="1.0"/>
  <p:tag name="KSO_WM_SLIDE_ID" val="custom160544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45749"/>
  <p:tag name="MH_LIBRARY" val="GRAPHIC"/>
  <p:tag name="MH_TYPE" val="Other"/>
  <p:tag name="MH_ORDER" val="1"/>
  <p:tag name="KSO_WM_UNIT_TYPE" val="m_i"/>
  <p:tag name="KSO_WM_UNIT_INDEX" val="1_1"/>
  <p:tag name="KSO_WM_UNIT_ID" val="custom160544_13*m_i*1_1"/>
  <p:tag name="KSO_WM_UNIT_CLEAR" val="1"/>
  <p:tag name="KSO_WM_UNIT_LAYERLEVEL" val="1_1"/>
  <p:tag name="KSO_WM_DIAGRAM_GROUP_CODE" val="m1-1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44_13*i*1"/>
  <p:tag name="KSO_WM_TEMPLATE_CATEGORY" val="custom"/>
  <p:tag name="KSO_WM_TEMPLATE_INDEX" val="160544"/>
  <p:tag name="KSO_WM_UNIT_INDEX" val="1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45749"/>
  <p:tag name="MH_LIBRARY" val="GRAPHIC"/>
  <p:tag name="MH_TYPE" val="SubTitle"/>
  <p:tag name="MH_ORDER" val="1"/>
  <p:tag name="KSO_WM_UNIT_TYPE" val="m_h_f"/>
  <p:tag name="KSO_WM_UNIT_INDEX" val="1_1_1"/>
  <p:tag name="KSO_WM_UNIT_ID" val="custom160544_13*m_h_f*1_1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45749"/>
  <p:tag name="MH_LIBRARY" val="GRAPHIC"/>
  <p:tag name="MH_TYPE" val="Other"/>
  <p:tag name="MH_ORDER" val="4"/>
  <p:tag name="KSO_WM_UNIT_TYPE" val="m_i"/>
  <p:tag name="KSO_WM_UNIT_INDEX" val="1_2"/>
  <p:tag name="KSO_WM_UNIT_ID" val="custom160544_13*m_i*1_2"/>
  <p:tag name="KSO_WM_UNIT_CLEAR" val="1"/>
  <p:tag name="KSO_WM_UNIT_LAYERLEVEL" val="1_1"/>
  <p:tag name="KSO_WM_DIAGRAM_GROUP_CODE" val="m1-1"/>
</p:tagLst>
</file>

<file path=ppt/tags/tag5.xml><?xml version="1.0" encoding="utf-8"?>
<p:tagLst xmlns:p="http://schemas.openxmlformats.org/presentationml/2006/main">
  <p:tag name="MH" val="20151012145639"/>
  <p:tag name="MH_LIBRARY" val="GRAPHIC"/>
  <p:tag name="MH_ORDER" val="Isosceles Triangle 21"/>
</p:tagLst>
</file>

<file path=ppt/tags/tag50.xml><?xml version="1.0" encoding="utf-8"?>
<p:tagLst xmlns:p="http://schemas.openxmlformats.org/presentationml/2006/main">
  <p:tag name="MH_TYPE" val="#NeiR#"/>
  <p:tag name="MH_NUMBER" val="3"/>
  <p:tag name="MH_CATEGORY" val="#YinZJG#"/>
  <p:tag name="MH_LAYOUT" val="TitleSubTitle"/>
  <p:tag name="MH" val="20151012145749"/>
  <p:tag name="MH_LIBRARY" val="GRAPHIC"/>
  <p:tag name="KSO_WM_TEMPLATE_CATEGORY" val="custom"/>
  <p:tag name="KSO_WM_TEMPLATE_INDEX" val="160544"/>
  <p:tag name="KSO_WM_TAG_VERSION" val="1.0"/>
  <p:tag name="KSO_WM_SLIDE_ID" val="custom160544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404*-8"/>
  <p:tag name="KSO_WM_SLIDE_SIZE" val="158*615"/>
  <p:tag name="KSO_WM_DIAGRAM_GROUP_CODE" val="m1-1"/>
</p:tagLst>
</file>

<file path=ppt/tags/tag51.xml><?xml version="1.0" encoding="utf-8"?>
<p:tagLst xmlns:p="http://schemas.openxmlformats.org/presentationml/2006/main">
  <p:tag name="KSO_WM_TEMPLATE_CATEGORY" val="custom"/>
  <p:tag name="KSO_WM_TEMPLATE_INDEX" val="160544"/>
  <p:tag name="KSO_WM_TAG_VERSION" val="1.0"/>
  <p:tag name="KSO_WM_SLIDE_ID" val="custom160544_5"/>
  <p:tag name="KSO_WM_SLIDE_INDEX" val="5"/>
  <p:tag name="KSO_WM_SLIDE_ITEM_CNT" val="2"/>
  <p:tag name="KSO_WM_SLIDE_LAYOUT" val="a_d_f"/>
  <p:tag name="KSO_WM_SLIDE_LAYOUT_CNT" val="1_1_1"/>
  <p:tag name="KSO_WM_SLIDE_TYPE" val="text"/>
  <p:tag name="KSO_WM_BEAUTIFY_FLAG" val="#wm#"/>
  <p:tag name="KSO_WM_SLIDE_POSITION" val="122*101"/>
  <p:tag name="KSO_WM_SLIDE_SIZE" val="715*419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45639"/>
  <p:tag name="MH_LIBRARY" val="GRAPHIC"/>
  <p:tag name="MH_ORDER" val="Text Placeholder 3"/>
  <p:tag name="KSO_WM_UNIT_TYPE" val="e"/>
  <p:tag name="KSO_WM_UNIT_INDEX" val="1"/>
  <p:tag name="KSO_WM_UNIT_ID" val="custom160544_12*e*1"/>
  <p:tag name="KSO_WM_UNIT_CLEAR" val="1"/>
  <p:tag name="KSO_WM_UNIT_LAYERLEVEL" val="1"/>
  <p:tag name="KSO_WM_UNIT_VALUE" val="1"/>
  <p:tag name="KSO_WM_UNIT_HIGHLIGHT" val="0"/>
  <p:tag name="KSO_WM_UNIT_COMPATIBLE" val="1"/>
  <p:tag name="KSO_WM_UNIT_PRESET_TEXT" val="01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KSO_WM_UNIT_TYPE" val="a"/>
  <p:tag name="KSO_WM_UNIT_INDEX" val="1"/>
  <p:tag name="KSO_WM_UNIT_ID" val="custom160544_1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4.xml><?xml version="1.0" encoding="utf-8"?>
<p:tagLst xmlns:p="http://schemas.openxmlformats.org/presentationml/2006/main">
  <p:tag name="MH" val="20151012145639"/>
  <p:tag name="MH_LIBRARY" val="GRAPHIC"/>
  <p:tag name="KSO_WM_TEMPLATE_CATEGORY" val="custom"/>
  <p:tag name="KSO_WM_TEMPLATE_INDEX" val="160544"/>
  <p:tag name="KSO_WM_TAG_VERSION" val="1.0"/>
  <p:tag name="KSO_WM_SLIDE_ID" val="custom160544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KSO_WM_UNIT_TYPE" val="f"/>
  <p:tag name="KSO_WM_UNIT_INDEX" val="1"/>
  <p:tag name="KSO_WM_UNIT_ID" val="custom160544_20*f*1"/>
  <p:tag name="KSO_WM_UNIT_CLEAR" val="1"/>
  <p:tag name="KSO_WM_UNIT_LAYERLEVEL" val="1"/>
  <p:tag name="KSO_WM_UNIT_VALUE" val="126"/>
  <p:tag name="KSO_WM_UNIT_HIGHLIGHT" val="0"/>
  <p:tag name="KSO_WM_UNIT_COMPATIBLE" val="0"/>
  <p:tag name="KSO_WM_UNIT_PRESET_TEXT_INDEX" val="4"/>
  <p:tag name="KSO_WM_UNIT_PRESET_TEXT_LEN" val="114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KSO_WM_UNIT_TYPE" val="f"/>
  <p:tag name="KSO_WM_UNIT_INDEX" val="2"/>
  <p:tag name="KSO_WM_UNIT_ID" val="custom160544_20*f*2"/>
  <p:tag name="KSO_WM_UNIT_CLEAR" val="1"/>
  <p:tag name="KSO_WM_UNIT_LAYERLEVEL" val="1"/>
  <p:tag name="KSO_WM_UNIT_VALUE" val="126"/>
  <p:tag name="KSO_WM_UNIT_HIGHLIGHT" val="0"/>
  <p:tag name="KSO_WM_UNIT_COMPATIBLE" val="0"/>
  <p:tag name="KSO_WM_UNIT_PRESET_TEXT_INDEX" val="4"/>
  <p:tag name="KSO_WM_UNIT_PRESET_TEXT_LEN" val="114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45749"/>
  <p:tag name="MH_LIBRARY" val="GRAPHIC"/>
  <p:tag name="MH_TYPE" val="Other"/>
  <p:tag name="MH_ORDER" val="1"/>
  <p:tag name="KSO_WM_UNIT_TYPE" val="m_i"/>
  <p:tag name="KSO_WM_UNIT_INDEX" val="1_1"/>
  <p:tag name="KSO_WM_UNIT_ID" val="custom160544_13*m_i*1_1"/>
  <p:tag name="KSO_WM_UNIT_CLEAR" val="1"/>
  <p:tag name="KSO_WM_UNIT_LAYERLEVEL" val="1_1"/>
  <p:tag name="KSO_WM_DIAGRAM_GROUP_CODE" val="m1-1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44_13*i*1"/>
  <p:tag name="KSO_WM_TEMPLATE_CATEGORY" val="custom"/>
  <p:tag name="KSO_WM_TEMPLATE_INDEX" val="160544"/>
  <p:tag name="KSO_WM_UNIT_INDEX" val="1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45749"/>
  <p:tag name="MH_LIBRARY" val="GRAPHIC"/>
  <p:tag name="MH_TYPE" val="SubTitle"/>
  <p:tag name="MH_ORDER" val="1"/>
  <p:tag name="KSO_WM_UNIT_TYPE" val="m_h_f"/>
  <p:tag name="KSO_WM_UNIT_INDEX" val="1_1_1"/>
  <p:tag name="KSO_WM_UNIT_ID" val="custom160544_13*m_h_f*1_1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6.xml><?xml version="1.0" encoding="utf-8"?>
<p:tagLst xmlns:p="http://schemas.openxmlformats.org/presentationml/2006/main">
  <p:tag name="MH" val="20151012145639"/>
  <p:tag name="MH_LIBRARY" val="GRAPHIC"/>
  <p:tag name="MH_ORDER" val="Isosceles Triangle 22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45749"/>
  <p:tag name="MH_LIBRARY" val="GRAPHIC"/>
  <p:tag name="MH_TYPE" val="Other"/>
  <p:tag name="MH_ORDER" val="4"/>
  <p:tag name="KSO_WM_UNIT_TYPE" val="m_i"/>
  <p:tag name="KSO_WM_UNIT_INDEX" val="1_2"/>
  <p:tag name="KSO_WM_UNIT_ID" val="custom160544_13*m_i*1_2"/>
  <p:tag name="KSO_WM_UNIT_CLEAR" val="1"/>
  <p:tag name="KSO_WM_UNIT_LAYERLEVEL" val="1_1"/>
  <p:tag name="KSO_WM_DIAGRAM_GROUP_CODE" val="m1-1"/>
</p:tagLst>
</file>

<file path=ppt/tags/tag61.xml><?xml version="1.0" encoding="utf-8"?>
<p:tagLst xmlns:p="http://schemas.openxmlformats.org/presentationml/2006/main">
  <p:tag name="KSO_WM_TEMPLATE_CATEGORY" val="custom"/>
  <p:tag name="KSO_WM_TEMPLATE_INDEX" val="160544"/>
  <p:tag name="KSO_WM_TAG_VERSION" val="1.0"/>
  <p:tag name="KSO_WM_SLIDE_ID" val="custom160544_20"/>
  <p:tag name="KSO_WM_SLIDE_INDEX" val="20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110*144"/>
  <p:tag name="KSO_WM_SLIDE_SIZE" val="784*343"/>
</p:tagLst>
</file>

<file path=ppt/tags/tag62.xml><?xml version="1.0" encoding="utf-8"?>
<p:tagLst xmlns:p="http://schemas.openxmlformats.org/presentationml/2006/main">
  <p:tag name="KSO_WM_TEMPLATE_CATEGORY" val="custom"/>
  <p:tag name="KSO_WM_TEMPLATE_INDEX" val="160544"/>
  <p:tag name="KSO_WM_TAG_VERSION" val="1.0"/>
  <p:tag name="KSO_WM_SLIDE_ID" val="custom160544_5"/>
  <p:tag name="KSO_WM_SLIDE_INDEX" val="5"/>
  <p:tag name="KSO_WM_SLIDE_ITEM_CNT" val="2"/>
  <p:tag name="KSO_WM_SLIDE_LAYOUT" val="a_d_f"/>
  <p:tag name="KSO_WM_SLIDE_LAYOUT_CNT" val="1_1_1"/>
  <p:tag name="KSO_WM_SLIDE_TYPE" val="text"/>
  <p:tag name="KSO_WM_BEAUTIFY_FLAG" val="#wm#"/>
  <p:tag name="KSO_WM_SLIDE_POSITION" val="122*101"/>
  <p:tag name="KSO_WM_SLIDE_SIZE" val="715*419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45639"/>
  <p:tag name="MH_LIBRARY" val="GRAPHIC"/>
  <p:tag name="MH_ORDER" val="Text Placeholder 3"/>
  <p:tag name="KSO_WM_UNIT_TYPE" val="e"/>
  <p:tag name="KSO_WM_UNIT_INDEX" val="1"/>
  <p:tag name="KSO_WM_UNIT_ID" val="custom160544_12*e*1"/>
  <p:tag name="KSO_WM_UNIT_CLEAR" val="1"/>
  <p:tag name="KSO_WM_UNIT_LAYERLEVEL" val="1"/>
  <p:tag name="KSO_WM_UNIT_VALUE" val="1"/>
  <p:tag name="KSO_WM_UNIT_HIGHLIGHT" val="0"/>
  <p:tag name="KSO_WM_UNIT_COMPATIBLE" val="1"/>
  <p:tag name="KSO_WM_UNIT_PRESET_TEXT" val="0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KSO_WM_UNIT_TYPE" val="a"/>
  <p:tag name="KSO_WM_UNIT_INDEX" val="1"/>
  <p:tag name="KSO_WM_UNIT_ID" val="custom160544_1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5.xml><?xml version="1.0" encoding="utf-8"?>
<p:tagLst xmlns:p="http://schemas.openxmlformats.org/presentationml/2006/main">
  <p:tag name="MH" val="20151012145639"/>
  <p:tag name="MH_LIBRARY" val="GRAPHIC"/>
  <p:tag name="KSO_WM_TEMPLATE_CATEGORY" val="custom"/>
  <p:tag name="KSO_WM_TEMPLATE_INDEX" val="160544"/>
  <p:tag name="KSO_WM_TAG_VERSION" val="1.0"/>
  <p:tag name="KSO_WM_SLIDE_ID" val="custom160544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45749"/>
  <p:tag name="MH_LIBRARY" val="GRAPHIC"/>
  <p:tag name="MH_TYPE" val="Other"/>
  <p:tag name="MH_ORDER" val="1"/>
  <p:tag name="KSO_WM_UNIT_TYPE" val="m_i"/>
  <p:tag name="KSO_WM_UNIT_INDEX" val="1_1"/>
  <p:tag name="KSO_WM_UNIT_ID" val="custom160544_13*m_i*1_1"/>
  <p:tag name="KSO_WM_UNIT_CLEAR" val="1"/>
  <p:tag name="KSO_WM_UNIT_LAYERLEVEL" val="1_1"/>
  <p:tag name="KSO_WM_DIAGRAM_GROUP_CODE" val="m1-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44_13*i*1"/>
  <p:tag name="KSO_WM_TEMPLATE_CATEGORY" val="custom"/>
  <p:tag name="KSO_WM_TEMPLATE_INDEX" val="160544"/>
  <p:tag name="KSO_WM_UNIT_INDEX" val="1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45749"/>
  <p:tag name="MH_LIBRARY" val="GRAPHIC"/>
  <p:tag name="MH_TYPE" val="SubTitle"/>
  <p:tag name="MH_ORDER" val="1"/>
  <p:tag name="KSO_WM_UNIT_TYPE" val="m_h_f"/>
  <p:tag name="KSO_WM_UNIT_INDEX" val="1_1_1"/>
  <p:tag name="KSO_WM_UNIT_ID" val="custom160544_13*m_h_f*1_1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45749"/>
  <p:tag name="MH_LIBRARY" val="GRAPHIC"/>
  <p:tag name="MH_TYPE" val="Other"/>
  <p:tag name="MH_ORDER" val="4"/>
  <p:tag name="KSO_WM_UNIT_TYPE" val="m_i"/>
  <p:tag name="KSO_WM_UNIT_INDEX" val="1_2"/>
  <p:tag name="KSO_WM_UNIT_ID" val="custom160544_13*m_i*1_2"/>
  <p:tag name="KSO_WM_UNIT_CLEAR" val="1"/>
  <p:tag name="KSO_WM_UNIT_LAYERLEVEL" val="1_1"/>
  <p:tag name="KSO_WM_DIAGRAM_GROUP_CODE" val="m1-1"/>
</p:tagLst>
</file>

<file path=ppt/tags/tag7.xml><?xml version="1.0" encoding="utf-8"?>
<p:tagLst xmlns:p="http://schemas.openxmlformats.org/presentationml/2006/main">
  <p:tag name="MH" val="20151012145639"/>
  <p:tag name="MH_LIBRARY" val="GRAPHIC"/>
  <p:tag name="MH_ORDER" val="Oval 23"/>
</p:tagLst>
</file>

<file path=ppt/tags/tag70.xml><?xml version="1.0" encoding="utf-8"?>
<p:tagLst xmlns:p="http://schemas.openxmlformats.org/presentationml/2006/main">
  <p:tag name="MH_TYPE" val="#NeiR#"/>
  <p:tag name="MH_NUMBER" val="3"/>
  <p:tag name="MH_CATEGORY" val="#YinZJG#"/>
  <p:tag name="MH_LAYOUT" val="TitleSubTitle"/>
  <p:tag name="MH" val="20151012145749"/>
  <p:tag name="MH_LIBRARY" val="GRAPHIC"/>
  <p:tag name="KSO_WM_TEMPLATE_CATEGORY" val="custom"/>
  <p:tag name="KSO_WM_TEMPLATE_INDEX" val="160544"/>
  <p:tag name="KSO_WM_TAG_VERSION" val="1.0"/>
  <p:tag name="KSO_WM_SLIDE_ID" val="custom160544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404*-8"/>
  <p:tag name="KSO_WM_SLIDE_SIZE" val="158*615"/>
  <p:tag name="KSO_WM_DIAGRAM_GROUP_CODE" val="m1-1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44_24*i*0"/>
  <p:tag name="KSO_WM_TEMPLATE_CATEGORY" val="custom"/>
  <p:tag name="KSO_WM_TEMPLATE_INDEX" val="160544"/>
  <p:tag name="KSO_WM_UNIT_INDEX" val="0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50742"/>
  <p:tag name="MH_LIBRARY" val="GRAPHIC"/>
  <p:tag name="MH_TYPE" val="Text"/>
  <p:tag name="MH_ORDER" val="1"/>
  <p:tag name="KSO_WM_UNIT_TYPE" val="l_h_f"/>
  <p:tag name="KSO_WM_UNIT_INDEX" val="1_1_1"/>
  <p:tag name="KSO_WM_UNIT_ID" val="custom160544_24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50742"/>
  <p:tag name="MH_LIBRARY" val="GRAPHIC"/>
  <p:tag name="MH_TYPE" val="SubTitle"/>
  <p:tag name="MH_ORDER" val="1"/>
  <p:tag name="KSO_WM_UNIT_TYPE" val="l_h_a"/>
  <p:tag name="KSO_WM_UNIT_INDEX" val="1_1_1"/>
  <p:tag name="KSO_WM_UNIT_ID" val="custom160544_24*l_h_a*1_1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UNIT_PRESET_TEXT_LEN" val="5"/>
  <p:tag name="KSO_WM_DIAGRAM_GROUP_CODE" val="l1-2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50742"/>
  <p:tag name="MH_LIBRARY" val="GRAPHIC"/>
  <p:tag name="MH_TYPE" val="Other"/>
  <p:tag name="MH_ORDER" val="1"/>
  <p:tag name="KSO_WM_UNIT_TYPE" val="l_i"/>
  <p:tag name="KSO_WM_UNIT_INDEX" val="1_1"/>
  <p:tag name="KSO_WM_UNIT_ID" val="custom160544_24*l_i*1_1"/>
  <p:tag name="KSO_WM_UNIT_CLEAR" val="1"/>
  <p:tag name="KSO_WM_UNIT_LAYERLEVEL" val="1_1"/>
  <p:tag name="KSO_WM_DIAGRAM_GROUP_CODE" val="l1-2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44_24*i*7"/>
  <p:tag name="KSO_WM_TEMPLATE_CATEGORY" val="custom"/>
  <p:tag name="KSO_WM_TEMPLATE_INDEX" val="160544"/>
  <p:tag name="KSO_WM_UNIT_INDEX" val="7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50742"/>
  <p:tag name="MH_LIBRARY" val="GRAPHIC"/>
  <p:tag name="MH_TYPE" val="Text"/>
  <p:tag name="MH_ORDER" val="2"/>
  <p:tag name="KSO_WM_UNIT_TYPE" val="l_h_f"/>
  <p:tag name="KSO_WM_UNIT_INDEX" val="1_2_1"/>
  <p:tag name="KSO_WM_UNIT_ID" val="custom160544_24*l_h_f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50742"/>
  <p:tag name="MH_LIBRARY" val="GRAPHIC"/>
  <p:tag name="MH_TYPE" val="SubTitle"/>
  <p:tag name="MH_ORDER" val="2"/>
  <p:tag name="KSO_WM_UNIT_TYPE" val="l_h_a"/>
  <p:tag name="KSO_WM_UNIT_INDEX" val="1_2_1"/>
  <p:tag name="KSO_WM_UNIT_ID" val="custom160544_24*l_h_a*1_2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UNIT_PRESET_TEXT_LEN" val="5"/>
  <p:tag name="KSO_WM_DIAGRAM_GROUP_CODE" val="l1-2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50742"/>
  <p:tag name="MH_LIBRARY" val="GRAPHIC"/>
  <p:tag name="MH_TYPE" val="Other"/>
  <p:tag name="MH_ORDER" val="2"/>
  <p:tag name="KSO_WM_UNIT_TYPE" val="l_i"/>
  <p:tag name="KSO_WM_UNIT_INDEX" val="1_2"/>
  <p:tag name="KSO_WM_UNIT_ID" val="custom160544_24*l_i*1_2"/>
  <p:tag name="KSO_WM_UNIT_CLEAR" val="1"/>
  <p:tag name="KSO_WM_UNIT_LAYERLEVEL" val="1_1"/>
  <p:tag name="KSO_WM_DIAGRAM_GROUP_CODE" val="l1-2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44_24*i*14"/>
  <p:tag name="KSO_WM_TEMPLATE_CATEGORY" val="custom"/>
  <p:tag name="KSO_WM_TEMPLATE_INDEX" val="160544"/>
  <p:tag name="KSO_WM_UNIT_INDEX" val="14"/>
</p:tagLst>
</file>

<file path=ppt/tags/tag8.xml><?xml version="1.0" encoding="utf-8"?>
<p:tagLst xmlns:p="http://schemas.openxmlformats.org/presentationml/2006/main">
  <p:tag name="MH" val="20151012145639"/>
  <p:tag name="MH_LIBRARY" val="GRAPHIC"/>
  <p:tag name="MH_ORDER" val="Oval 24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50742"/>
  <p:tag name="MH_LIBRARY" val="GRAPHIC"/>
  <p:tag name="MH_TYPE" val="Text"/>
  <p:tag name="MH_ORDER" val="3"/>
  <p:tag name="KSO_WM_UNIT_TYPE" val="l_h_f"/>
  <p:tag name="KSO_WM_UNIT_INDEX" val="1_3_1"/>
  <p:tag name="KSO_WM_UNIT_ID" val="custom160544_24*l_h_f*1_3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50742"/>
  <p:tag name="MH_LIBRARY" val="GRAPHIC"/>
  <p:tag name="MH_TYPE" val="SubTitle"/>
  <p:tag name="MH_ORDER" val="3"/>
  <p:tag name="KSO_WM_UNIT_TYPE" val="l_h_a"/>
  <p:tag name="KSO_WM_UNIT_INDEX" val="1_3_1"/>
  <p:tag name="KSO_WM_UNIT_ID" val="custom160544_24*l_h_a*1_3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UNIT_PRESET_TEXT_LEN" val="5"/>
  <p:tag name="KSO_WM_DIAGRAM_GROUP_CODE" val="l1-2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50742"/>
  <p:tag name="MH_LIBRARY" val="GRAPHIC"/>
  <p:tag name="MH_TYPE" val="Other"/>
  <p:tag name="MH_ORDER" val="3"/>
  <p:tag name="KSO_WM_UNIT_TYPE" val="l_i"/>
  <p:tag name="KSO_WM_UNIT_INDEX" val="1_3"/>
  <p:tag name="KSO_WM_UNIT_ID" val="custom160544_24*l_i*1_3"/>
  <p:tag name="KSO_WM_UNIT_CLEAR" val="1"/>
  <p:tag name="KSO_WM_UNIT_LAYERLEVEL" val="1_1"/>
  <p:tag name="KSO_WM_DIAGRAM_GROUP_CODE" val="l1-2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44_24*i*21"/>
  <p:tag name="KSO_WM_TEMPLATE_CATEGORY" val="custom"/>
  <p:tag name="KSO_WM_TEMPLATE_INDEX" val="160544"/>
  <p:tag name="KSO_WM_UNIT_INDEX" val="21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50742"/>
  <p:tag name="MH_LIBRARY" val="GRAPHIC"/>
  <p:tag name="MH_TYPE" val="Text"/>
  <p:tag name="MH_ORDER" val="4"/>
  <p:tag name="KSO_WM_UNIT_TYPE" val="l_h_f"/>
  <p:tag name="KSO_WM_UNIT_INDEX" val="1_4_1"/>
  <p:tag name="KSO_WM_UNIT_ID" val="custom160544_24*l_h_f*1_4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50742"/>
  <p:tag name="MH_LIBRARY" val="GRAPHIC"/>
  <p:tag name="MH_TYPE" val="SubTitle"/>
  <p:tag name="MH_ORDER" val="4"/>
  <p:tag name="KSO_WM_UNIT_TYPE" val="l_h_a"/>
  <p:tag name="KSO_WM_UNIT_INDEX" val="1_4_1"/>
  <p:tag name="KSO_WM_UNIT_ID" val="custom160544_24*l_h_a*1_4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UNIT_PRESET_TEXT_LEN" val="5"/>
  <p:tag name="KSO_WM_DIAGRAM_GROUP_CODE" val="l1-2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50742"/>
  <p:tag name="MH_LIBRARY" val="GRAPHIC"/>
  <p:tag name="MH_TYPE" val="Other"/>
  <p:tag name="MH_ORDER" val="4"/>
  <p:tag name="KSO_WM_UNIT_TYPE" val="l_i"/>
  <p:tag name="KSO_WM_UNIT_INDEX" val="1_4"/>
  <p:tag name="KSO_WM_UNIT_ID" val="custom160544_24*l_i*1_4"/>
  <p:tag name="KSO_WM_UNIT_CLEAR" val="1"/>
  <p:tag name="KSO_WM_UNIT_LAYERLEVEL" val="1_1"/>
  <p:tag name="KSO_WM_DIAGRAM_GROUP_CODE" val="l1-2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MH" val="20151012150742"/>
  <p:tag name="MH_LIBRARY" val="GRAPHIC"/>
  <p:tag name="MH_TYPE" val="PageTitle"/>
  <p:tag name="MH_ORDER" val="PageTitle"/>
  <p:tag name="KSO_WM_UNIT_TYPE" val="a"/>
  <p:tag name="KSO_WM_UNIT_INDEX" val="1"/>
  <p:tag name="KSO_WM_UNIT_ID" val="custom160544_24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8.xml><?xml version="1.0" encoding="utf-8"?>
<p:tagLst xmlns:p="http://schemas.openxmlformats.org/presentationml/2006/main">
  <p:tag name="MH_TYPE" val="#NeiR#"/>
  <p:tag name="MH_NUMBER" val="5"/>
  <p:tag name="MH_CATEGORY" val="#BingLLB#"/>
  <p:tag name="MH_LAYOUT" val="SubTitleText"/>
  <p:tag name="MH" val="20151012150742"/>
  <p:tag name="MH_LIBRARY" val="GRAPHIC"/>
  <p:tag name="KSO_WM_TEMPLATE_CATEGORY" val="custom"/>
  <p:tag name="KSO_WM_TEMPLATE_INDEX" val="160544"/>
  <p:tag name="KSO_WM_TAG_VERSION" val="1.0"/>
  <p:tag name="KSO_WM_SLIDE_ID" val="custom160544_24"/>
  <p:tag name="KSO_WM_SLIDE_INDEX" val="24"/>
  <p:tag name="KSO_WM_SLIDE_ITEM_CNT" val="4"/>
  <p:tag name="KSO_WM_SLIDE_LAYOUT" val="a_l"/>
  <p:tag name="KSO_WM_SLIDE_LAYOUT_CNT" val="1_1"/>
  <p:tag name="KSO_WM_SLIDE_TYPE" val="text"/>
  <p:tag name="KSO_WM_BEAUTIFY_FLAG" val="#wm#"/>
  <p:tag name="KSO_WM_SLIDE_POSITION" val="74*159"/>
  <p:tag name="KSO_WM_SLIDE_SIZE" val="812*292"/>
  <p:tag name="KSO_WM_DIAGRAM_GROUP_CODE" val="l1-2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44"/>
  <p:tag name="KSO_WM_UNIT_TYPE" val="a"/>
  <p:tag name="KSO_WM_UNIT_INDEX" val="1"/>
  <p:tag name="KSO_WM_UNIT_ID" val="custom160544_29*a*1"/>
  <p:tag name="KSO_WM_UNIT_CLEAR" val="1"/>
  <p:tag name="KSO_WM_UNIT_LAYERLEVEL" val="1"/>
  <p:tag name="KSO_WM_UNIT_VALUE" val="12"/>
  <p:tag name="KSO_WM_UNIT_ISCONTENTSTITLE" val="0"/>
  <p:tag name="KSO_WM_UNIT_HIGHLIGHT" val="0"/>
  <p:tag name="KSO_WM_UNIT_COMPATIBLE" val="0"/>
  <p:tag name="KSO_WM_UNIT_PRESET_TEXT" val="THANK_x000B_YOU"/>
</p:tagLst>
</file>

<file path=ppt/tags/tag9.xml><?xml version="1.0" encoding="utf-8"?>
<p:tagLst xmlns:p="http://schemas.openxmlformats.org/presentationml/2006/main">
  <p:tag name="MH" val="20151012145639"/>
  <p:tag name="MH_LIBRARY" val="GRAPHIC"/>
  <p:tag name="MH_ORDER" val="Oval 25"/>
</p:tagLst>
</file>

<file path=ppt/tags/tag90.xml><?xml version="1.0" encoding="utf-8"?>
<p:tagLst xmlns:p="http://schemas.openxmlformats.org/presentationml/2006/main">
  <p:tag name="MH" val="20151012151910"/>
  <p:tag name="MH_LIBRARY" val="GRAPHIC"/>
  <p:tag name="KSO_WM_TEMPLATE_CATEGORY" val="custom"/>
  <p:tag name="KSO_WM_TEMPLATE_INDEX" val="160544"/>
  <p:tag name="KSO_WM_TAG_VERSION" val="1.0"/>
  <p:tag name="KSO_WM_SLIDE_ID" val="custom160544_29"/>
  <p:tag name="KSO_WM_SLIDE_INDEX" val="29"/>
  <p:tag name="KSO_WM_SLIDE_ITEM_CNT" val="1"/>
  <p:tag name="KSO_WM_SLIDE_TYPE" val="endPage"/>
  <p:tag name="KSO_WM_BEAUTIFY_FLAG" val="#wm#"/>
  <p:tag name="KSO_WM_SLIDE_LAYOUT" val="a"/>
  <p:tag name="KSO_WM_SLIDE_LAYOUT_CNT" val="1"/>
</p:tagLst>
</file>

<file path=ppt/theme/theme1.xml><?xml version="1.0" encoding="utf-8"?>
<a:theme xmlns:a="http://schemas.openxmlformats.org/drawingml/2006/main" name="A000120140530A99PPBG">
  <a:themeElements>
    <a:clrScheme name="160544">
      <a:dk1>
        <a:srgbClr val="FFFFFF"/>
      </a:dk1>
      <a:lt1>
        <a:srgbClr val="5F5F5F"/>
      </a:lt1>
      <a:dk2>
        <a:srgbClr val="FFFFFF"/>
      </a:dk2>
      <a:lt2>
        <a:srgbClr val="5F5F5F"/>
      </a:lt2>
      <a:accent1>
        <a:srgbClr val="28ACC6"/>
      </a:accent1>
      <a:accent2>
        <a:srgbClr val="2CB695"/>
      </a:accent2>
      <a:accent3>
        <a:srgbClr val="81BA34"/>
      </a:accent3>
      <a:accent4>
        <a:srgbClr val="6F9FDF"/>
      </a:accent4>
      <a:accent5>
        <a:srgbClr val="C00000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1598</Words>
  <Application>WPS 演示</Application>
  <PresentationFormat>宽屏</PresentationFormat>
  <Paragraphs>159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Arial</vt:lpstr>
      <vt:lpstr>宋体</vt:lpstr>
      <vt:lpstr>Wingdings</vt:lpstr>
      <vt:lpstr>黑体</vt:lpstr>
      <vt:lpstr>微软雅黑</vt:lpstr>
      <vt:lpstr>Calibri</vt:lpstr>
      <vt:lpstr>幼圆</vt:lpstr>
      <vt:lpstr>Arial Narrow</vt:lpstr>
      <vt:lpstr>A000120140530A99PPBG</vt:lpstr>
      <vt:lpstr>制作表情包      --套索工具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套索工具 </vt:lpstr>
      <vt:lpstr>PowerPoint 演示文稿</vt:lpstr>
      <vt:lpstr>PowerPoint 演示文稿</vt:lpstr>
      <vt:lpstr>多边形套索工具 </vt:lpstr>
      <vt:lpstr>PowerPoint 演示文稿</vt:lpstr>
      <vt:lpstr>PowerPoint 演示文稿</vt:lpstr>
      <vt:lpstr>磁性套索工具 </vt:lpstr>
      <vt:lpstr>PowerPoint 演示文稿</vt:lpstr>
      <vt:lpstr>PowerPoint 演示文稿</vt:lpstr>
      <vt:lpstr>磁性套索工具选项栏</vt:lpstr>
      <vt:lpstr>属性设置</vt:lpstr>
      <vt:lpstr>PowerPoint 演示文稿</vt:lpstr>
      <vt:lpstr>套索工具与快捷键</vt:lpstr>
      <vt:lpstr>PowerPoint 演示文稿</vt:lpstr>
      <vt:lpstr>制作表情包步骤：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2016-10-23T06:57:00Z</dcterms:created>
  <dcterms:modified xsi:type="dcterms:W3CDTF">2017-11-15T03:04:18Z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