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78" r:id="rId3"/>
    <p:sldId id="259" r:id="rId4"/>
    <p:sldId id="265" r:id="rId5"/>
    <p:sldId id="266" r:id="rId6"/>
    <p:sldId id="270" r:id="rId7"/>
    <p:sldId id="271" r:id="rId8"/>
    <p:sldId id="272" r:id="rId9"/>
    <p:sldId id="267" r:id="rId10"/>
    <p:sldId id="268" r:id="rId11"/>
    <p:sldId id="269" r:id="rId12"/>
    <p:sldId id="281" r:id="rId13"/>
    <p:sldId id="258" r:id="rId14"/>
    <p:sldId id="260" r:id="rId15"/>
    <p:sldId id="261" r:id="rId16"/>
    <p:sldId id="262" r:id="rId17"/>
    <p:sldId id="279" r:id="rId18"/>
    <p:sldId id="263" r:id="rId19"/>
    <p:sldId id="264" r:id="rId20"/>
    <p:sldId id="280" r:id="rId21"/>
  </p:sldIdLst>
  <p:sldSz cx="9144000" cy="6858000" type="screen4x3"/>
  <p:notesSz cx="6858000" cy="9144000"/>
  <p:defaultTextStyle>
    <a:defPPr>
      <a:defRPr lang="en-GB"/>
    </a:defPPr>
    <a:lvl1pPr marL="0" lvl="0" indent="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742950" lvl="1" indent="-28575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1143000" lvl="2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600200" lvl="3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2057400" lvl="4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339933"/>
    <a:srgbClr val="FFCC66"/>
    <a:srgbClr val="003399"/>
    <a:srgbClr val="00336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/>
    <p:restoredTop sz="94662"/>
  </p:normalViewPr>
  <p:slideViewPr>
    <p:cSldViewPr showGuides="1">
      <p:cViewPr varScale="1">
        <p:scale>
          <a:sx n="84" d="100"/>
          <a:sy n="84" d="100"/>
        </p:scale>
        <p:origin x="-155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幻灯片图像占位符 3072"/>
          <p:cNvSpPr>
            <a:spLocks noGrp="1" noRot="1" noChangeAspect="1"/>
          </p:cNvSpPr>
          <p:nvPr>
            <p:ph type="sldImg"/>
          </p:nvPr>
        </p:nvSpPr>
        <p:spPr>
          <a:xfrm>
            <a:off x="-11798300" y="-11796712"/>
            <a:ext cx="11798300" cy="124920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endParaRPr lang="zh-CN" altLang="en-US" dirty="0"/>
          </a:p>
        </p:txBody>
      </p:sp>
      <p:sp>
        <p:nvSpPr>
          <p:cNvPr id="3074" name="文本占位符 307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560042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lvl="0" indent="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sz="1200" b="0" i="0" u="none" kern="1200" baseline="0">
        <a:solidFill>
          <a:srgbClr val="000000"/>
        </a:solidFill>
        <a:latin typeface="Times New Roman" panose="02020603050405020304" pitchFamily="18" charset="0"/>
      </a:defRPr>
    </a:lvl1pPr>
    <a:lvl2pPr marL="742950" lvl="1" indent="-28575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sz="1200" b="0" i="0" u="none" kern="1200" baseline="0">
        <a:solidFill>
          <a:srgbClr val="000000"/>
        </a:solidFill>
        <a:latin typeface="Times New Roman" panose="02020603050405020304" pitchFamily="18" charset="0"/>
      </a:defRPr>
    </a:lvl2pPr>
    <a:lvl3pPr marL="1143000" lvl="2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sz="1200" b="0" i="0" u="none" kern="1200" baseline="0">
        <a:solidFill>
          <a:srgbClr val="000000"/>
        </a:solidFill>
        <a:latin typeface="Times New Roman" panose="02020603050405020304" pitchFamily="18" charset="0"/>
      </a:defRPr>
    </a:lvl3pPr>
    <a:lvl4pPr marL="1600200" lvl="3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sz="1200" b="0" i="0" u="none" kern="1200" baseline="0">
        <a:solidFill>
          <a:srgbClr val="000000"/>
        </a:solidFill>
        <a:latin typeface="Times New Roman" panose="02020603050405020304" pitchFamily="18" charset="0"/>
      </a:defRPr>
    </a:lvl4pPr>
    <a:lvl5pPr marL="2057400" lvl="4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sz="1200" b="0" i="0" u="none" kern="1200" baseline="0">
        <a:solidFill>
          <a:srgbClr val="000000"/>
        </a:solidFill>
        <a:latin typeface="Times New Roman" panose="02020603050405020304" pitchFamily="18" charset="0"/>
      </a:defRPr>
    </a:lvl5pPr>
    <a:lvl6pPr marL="2286000" lvl="5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sz="1200" b="0" i="0" u="none" kern="1200" baseline="0">
        <a:solidFill>
          <a:srgbClr val="000000"/>
        </a:solidFill>
        <a:latin typeface="Times New Roman" panose="02020603050405020304" pitchFamily="18" charset="0"/>
      </a:defRPr>
    </a:lvl6pPr>
    <a:lvl7pPr marL="2743200" lvl="6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sz="1200" b="0" i="0" u="none" kern="1200" baseline="0">
        <a:solidFill>
          <a:srgbClr val="000000"/>
        </a:solidFill>
        <a:latin typeface="Times New Roman" panose="02020603050405020304" pitchFamily="18" charset="0"/>
      </a:defRPr>
    </a:lvl7pPr>
    <a:lvl8pPr marL="3200400" lvl="7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sz="1200" b="0" i="0" u="none" kern="1200" baseline="0">
        <a:solidFill>
          <a:srgbClr val="000000"/>
        </a:solidFill>
        <a:latin typeface="Times New Roman" panose="02020603050405020304" pitchFamily="18" charset="0"/>
      </a:defRPr>
    </a:lvl8pPr>
    <a:lvl9pPr marL="3657600" lvl="8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sz="1200" b="0" i="0" u="none" kern="1200" baseline="0">
        <a:solidFill>
          <a:srgbClr val="000000"/>
        </a:solidFill>
        <a:latin typeface="Times New Roman" panose="02020603050405020304" pitchFamily="18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7168"/>
          <p:cNvSpPr txBox="1"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70" name="文本占位符 7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GB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zh-CN" altLang="en-GB" dirty="0"/>
              <a:t>‹#›</a:t>
            </a:fld>
            <a:endParaRPr lang="zh-CN" alt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GB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zh-CN" altLang="en-GB" dirty="0"/>
              <a:t>‹#›</a:t>
            </a:fld>
            <a:endParaRPr lang="zh-CN" alt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8210" y="365125"/>
            <a:ext cx="2057003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6051763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GB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zh-CN" altLang="en-GB" dirty="0"/>
              <a:t>‹#›</a:t>
            </a:fld>
            <a:endParaRPr lang="zh-CN" alt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GB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zh-CN" altLang="en-GB" dirty="0"/>
              <a:t>‹#›</a:t>
            </a:fld>
            <a:endParaRPr lang="zh-CN" alt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GB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zh-CN" altLang="en-GB" dirty="0"/>
              <a:t>‹#›</a:t>
            </a:fld>
            <a:endParaRPr lang="zh-CN" alt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1726" cy="45243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3487" y="1600200"/>
            <a:ext cx="4031726" cy="45243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GB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GB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zh-CN" altLang="en-GB" dirty="0"/>
              <a:t>‹#›</a:t>
            </a:fld>
            <a:endParaRPr lang="zh-CN" alt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GB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GB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zh-CN" altLang="en-GB" dirty="0"/>
              <a:t>‹#›</a:t>
            </a:fld>
            <a:endParaRPr lang="zh-CN" alt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GB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GB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zh-CN" altLang="en-GB" dirty="0"/>
              <a:t>‹#›</a:t>
            </a:fld>
            <a:endParaRPr lang="zh-CN" alt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GB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zh-CN" altLang="en-GB" dirty="0"/>
              <a:t>‹#›</a:t>
            </a:fld>
            <a:endParaRPr lang="zh-CN" alt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GB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GB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zh-CN" altLang="en-GB" dirty="0"/>
              <a:t>‹#›</a:t>
            </a:fld>
            <a:endParaRPr lang="zh-CN" alt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GB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GB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zh-CN" altLang="en-GB" dirty="0"/>
              <a:t>‹#›</a:t>
            </a:fld>
            <a:endParaRPr lang="zh-CN" alt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本占位符 102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lstStyle/>
          <a:p>
            <a:pPr lvl="0"/>
            <a:r>
              <a:rPr lang="zh-CN" altLang="en-GB" dirty="0"/>
              <a:t>单击此处编辑大纲正文的格式</a:t>
            </a:r>
          </a:p>
          <a:p>
            <a:pPr lvl="1"/>
            <a:r>
              <a:rPr lang="zh-CN" altLang="en-GB" dirty="0"/>
              <a:t>第二个大纲级</a:t>
            </a:r>
          </a:p>
          <a:p>
            <a:pPr lvl="2"/>
            <a:r>
              <a:rPr lang="zh-CN" altLang="en-GB" dirty="0"/>
              <a:t>第三个大纲级</a:t>
            </a:r>
          </a:p>
          <a:p>
            <a:pPr lvl="3"/>
            <a:r>
              <a:rPr lang="zh-CN" altLang="en-GB" dirty="0"/>
              <a:t>第四个大纲级</a:t>
            </a:r>
          </a:p>
          <a:p>
            <a:pPr lvl="4"/>
            <a:r>
              <a:rPr lang="zh-CN" altLang="en-GB" dirty="0"/>
              <a:t>第五个大纲级</a:t>
            </a:r>
          </a:p>
          <a:p>
            <a:pPr lvl="4"/>
            <a:r>
              <a:rPr lang="zh-CN" altLang="en-GB" dirty="0"/>
              <a:t>第六个大纲级</a:t>
            </a:r>
          </a:p>
          <a:p>
            <a:pPr lvl="4"/>
            <a:r>
              <a:rPr lang="zh-CN" altLang="en-GB" dirty="0"/>
              <a:t>第七个大纲级</a:t>
            </a:r>
          </a:p>
          <a:p>
            <a:pPr lvl="4"/>
            <a:r>
              <a:rPr lang="zh-CN" altLang="en-GB" dirty="0"/>
              <a:t>第八个大纲级</a:t>
            </a:r>
          </a:p>
          <a:p>
            <a:pPr lvl="4"/>
            <a:r>
              <a:rPr lang="zh-CN" altLang="en-GB" dirty="0"/>
              <a:t>第九个大纲级</a:t>
            </a:r>
          </a:p>
        </p:txBody>
      </p:sp>
      <p:sp>
        <p:nvSpPr>
          <p:cNvPr id="1027" name="日期占位符 1026"/>
          <p:cNvSpPr>
            <a:spLocks noGrp="1"/>
          </p:cNvSpPr>
          <p:nvPr>
            <p:ph type="dt"/>
          </p:nvPr>
        </p:nvSpPr>
        <p:spPr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lstStyle>
            <a:lvl1pPr>
              <a:defRPr sz="1400"/>
            </a:lvl1pPr>
          </a:lstStyle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GB" dirty="0"/>
          </a:p>
        </p:txBody>
      </p:sp>
      <p:sp>
        <p:nvSpPr>
          <p:cNvPr id="1028" name="页脚占位符 1027"/>
          <p:cNvSpPr>
            <a:spLocks noGrp="1"/>
          </p:cNvSpPr>
          <p:nvPr>
            <p:ph type="ftr"/>
          </p:nvPr>
        </p:nvSpPr>
        <p:spPr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lstStyle>
            <a:lvl1pPr algn="ctr">
              <a:defRPr sz="1400"/>
            </a:lvl1pPr>
          </a:lstStyle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GB" dirty="0"/>
          </a:p>
        </p:txBody>
      </p:sp>
      <p:sp>
        <p:nvSpPr>
          <p:cNvPr id="1029" name="灯片编号占位符 1028"/>
          <p:cNvSpPr>
            <a:spLocks noGrp="1"/>
          </p:cNvSpPr>
          <p:nvPr>
            <p:ph type="sldNum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lstStyle>
            <a:lvl1pPr algn="r">
              <a:defRPr sz="1400"/>
            </a:lvl1pPr>
          </a:lstStyle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zh-CN" altLang="en-GB" dirty="0"/>
              <a:t>‹#›</a:t>
            </a:fld>
            <a:endParaRPr lang="zh-CN" altLang="en-GB" dirty="0"/>
          </a:p>
        </p:txBody>
      </p:sp>
      <p:pic>
        <p:nvPicPr>
          <p:cNvPr id="1031" name="图片 1030" descr="校徽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23850" y="333375"/>
            <a:ext cx="704850" cy="719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2" name="文本框 1031"/>
          <p:cNvSpPr txBox="1"/>
          <p:nvPr userDrawn="1"/>
        </p:nvSpPr>
        <p:spPr>
          <a:xfrm>
            <a:off x="1403350" y="476250"/>
            <a:ext cx="3960813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GB" b="1" dirty="0">
                <a:solidFill>
                  <a:srgbClr val="339933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阜阳科技工程学校    王丽</a:t>
            </a:r>
            <a:r>
              <a:rPr lang="zh-CN" altLang="en-GB" b="1" dirty="0">
                <a:solidFill>
                  <a:srgbClr val="000000"/>
                </a:solidFill>
              </a:rPr>
              <a:t/>
            </a:r>
            <a:br>
              <a:rPr lang="zh-CN" altLang="en-GB" b="1" dirty="0">
                <a:solidFill>
                  <a:srgbClr val="000000"/>
                </a:solidFill>
              </a:rPr>
            </a:br>
            <a:endParaRPr lang="zh-CN" altLang="en-US" b="1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0" lvl="0" indent="0" algn="ctr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None/>
        <a:defRPr sz="4400" b="0" i="0" u="none" kern="1200" baseline="0">
          <a:solidFill>
            <a:srgbClr val="000000"/>
          </a:solidFill>
          <a:latin typeface="+mj-lt"/>
          <a:ea typeface="+mj-ea"/>
          <a:cs typeface="+mj-cs"/>
        </a:defRPr>
      </a:lvl1pPr>
      <a:lvl2pPr marL="742950" lvl="1" indent="-285750" algn="ctr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None/>
        <a:defRPr sz="4400" b="0" i="0" u="none" kern="1200" baseline="0">
          <a:solidFill>
            <a:srgbClr val="000000"/>
          </a:solidFill>
          <a:latin typeface="+mj-lt"/>
          <a:ea typeface="+mj-ea"/>
          <a:cs typeface="+mj-cs"/>
        </a:defRPr>
      </a:lvl2pPr>
      <a:lvl3pPr marL="1143000" lvl="2" indent="-228600" algn="ctr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None/>
        <a:defRPr sz="4400" b="0" i="0" u="none" kern="1200" baseline="0">
          <a:solidFill>
            <a:srgbClr val="000000"/>
          </a:solidFill>
          <a:latin typeface="+mj-lt"/>
          <a:ea typeface="+mj-ea"/>
          <a:cs typeface="+mj-cs"/>
        </a:defRPr>
      </a:lvl3pPr>
      <a:lvl4pPr marL="1600200" lvl="3" indent="-228600" algn="ctr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None/>
        <a:defRPr sz="4400" b="0" i="0" u="none" kern="1200" baseline="0">
          <a:solidFill>
            <a:srgbClr val="000000"/>
          </a:solidFill>
          <a:latin typeface="+mj-lt"/>
          <a:ea typeface="+mj-ea"/>
          <a:cs typeface="+mj-cs"/>
        </a:defRPr>
      </a:lvl4pPr>
      <a:lvl5pPr marL="2057400" lvl="4" indent="-228600" algn="ctr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None/>
        <a:defRPr sz="4400" b="0" i="0" u="none" kern="1200" baseline="0">
          <a:solidFill>
            <a:srgbClr val="000000"/>
          </a:solidFill>
          <a:latin typeface="+mj-lt"/>
          <a:ea typeface="+mj-ea"/>
          <a:cs typeface="+mj-cs"/>
        </a:defRPr>
      </a:lvl5pPr>
    </p:titleStyle>
    <p:bodyStyle>
      <a:lvl1pPr marL="303530" lvl="0" indent="-303530" algn="l" defTabSz="449580" rtl="0" eaLnBrk="1" fontAlgn="base" latinLnBrk="0" hangingPunct="1">
        <a:lnSpc>
          <a:spcPct val="100000"/>
        </a:lnSpc>
        <a:spcBef>
          <a:spcPts val="715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59130" lvl="1" indent="-254000" algn="l" defTabSz="449580" rtl="0" eaLnBrk="1" fontAlgn="base" latinLnBrk="0" hangingPunct="1">
        <a:lnSpc>
          <a:spcPct val="100000"/>
        </a:lnSpc>
        <a:spcBef>
          <a:spcPts val="625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014730" lvl="2" indent="-203200" algn="l" defTabSz="449580" rtl="0" eaLnBrk="1" fontAlgn="base" latinLnBrk="0" hangingPunct="1">
        <a:lnSpc>
          <a:spcPct val="100000"/>
        </a:lnSpc>
        <a:spcBef>
          <a:spcPts val="54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421130" lvl="3" indent="-203200" algn="l" defTabSz="449580" rtl="0" eaLnBrk="1" fontAlgn="base" latinLnBrk="0" hangingPunct="1">
        <a:lnSpc>
          <a:spcPct val="10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1828800" lvl="4" indent="-203200" algn="l" defTabSz="449580" rtl="0" eaLnBrk="1" fontAlgn="base" latinLnBrk="0" hangingPunct="1">
        <a:lnSpc>
          <a:spcPct val="10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lvl="5" indent="-228600" algn="l" defTabSz="449580" rtl="0" eaLnBrk="1" fontAlgn="base" latinLnBrk="0" hangingPunct="1">
        <a:lnSpc>
          <a:spcPct val="10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971800" lvl="6" indent="-228600" algn="l" defTabSz="449580" rtl="0" eaLnBrk="1" fontAlgn="base" latinLnBrk="0" hangingPunct="1">
        <a:lnSpc>
          <a:spcPct val="10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429000" lvl="7" indent="-228600" algn="l" defTabSz="449580" rtl="0" eaLnBrk="1" fontAlgn="base" latinLnBrk="0" hangingPunct="1">
        <a:lnSpc>
          <a:spcPct val="10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886200" lvl="8" indent="-228600" algn="l" defTabSz="449580" rtl="0" eaLnBrk="1" fontAlgn="base" latinLnBrk="0" hangingPunct="1">
        <a:lnSpc>
          <a:spcPct val="10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lvl="2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lvl="3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lvl="4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286000" lvl="5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743200" lvl="6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200400" lvl="7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657600" lvl="8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标题 4096"/>
          <p:cNvSpPr>
            <a:spLocks noGrp="1"/>
          </p:cNvSpPr>
          <p:nvPr>
            <p:ph type="title"/>
          </p:nvPr>
        </p:nvSpPr>
        <p:spPr>
          <a:xfrm>
            <a:off x="611188" y="1916113"/>
            <a:ext cx="8229600" cy="1143000"/>
          </a:xfrm>
          <a:noFill/>
          <a:ln>
            <a:noFill/>
          </a:ln>
        </p:spPr>
        <p:txBody>
          <a:bodyPr wrap="square" lIns="90000" tIns="46800" rIns="90000" bIns="46800" anchor="ctr"/>
          <a:lstStyle/>
          <a:p>
            <a:pPr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GB" sz="4000" dirty="0"/>
              <a:t/>
            </a:r>
            <a:br>
              <a:rPr lang="zh-CN" altLang="en-GB" sz="4000" dirty="0"/>
            </a:br>
            <a:r>
              <a:rPr lang="zh-CN" altLang="en-GB" sz="4000" dirty="0"/>
              <a:t> </a:t>
            </a:r>
            <a:r>
              <a:rPr lang="en-GB" altLang="zh-CN" b="1" dirty="0">
                <a:solidFill>
                  <a:srgbClr val="003300"/>
                </a:solidFill>
                <a:effectLst>
                  <a:outerShdw blurRad="38100" dist="38100" dir="2700000">
                    <a:srgbClr val="000000"/>
                  </a:outerShdw>
                </a:effectLst>
                <a:ea typeface="楷体_GB2312" pitchFamily="49" charset="-122"/>
              </a:rPr>
              <a:t>4.3.2   </a:t>
            </a:r>
            <a:r>
              <a:rPr lang="zh-CN" altLang="en-GB" b="1" dirty="0">
                <a:solidFill>
                  <a:srgbClr val="003300"/>
                </a:solidFill>
                <a:effectLst>
                  <a:outerShdw blurRad="38100" dist="38100" dir="2700000">
                    <a:srgbClr val="000000"/>
                  </a:outerShdw>
                </a:effectLst>
                <a:ea typeface="楷体_GB2312" pitchFamily="49" charset="-122"/>
              </a:rPr>
              <a:t>图形图像的加工制作</a:t>
            </a:r>
            <a:r>
              <a:rPr lang="zh-CN" altLang="en-GB" dirty="0">
                <a:ea typeface="楷体_GB2312" pitchFamily="49" charset="-122"/>
              </a:rPr>
              <a:t/>
            </a:r>
            <a:br>
              <a:rPr lang="zh-CN" altLang="en-GB" dirty="0">
                <a:ea typeface="楷体_GB2312" pitchFamily="49" charset="-122"/>
              </a:rPr>
            </a:br>
            <a:r>
              <a:rPr lang="zh-CN" altLang="en-GB" sz="3200" b="1" dirty="0">
                <a:ea typeface="楷体_GB2312" pitchFamily="49" charset="-122"/>
              </a:rPr>
              <a:t/>
            </a:r>
            <a:br>
              <a:rPr lang="zh-CN" altLang="en-GB" sz="3200" b="1" dirty="0">
                <a:ea typeface="楷体_GB2312" pitchFamily="49" charset="-122"/>
              </a:rPr>
            </a:br>
            <a:r>
              <a:rPr lang="zh-CN" altLang="en-GB" sz="2000" b="1" dirty="0">
                <a:ea typeface="黑体" panose="02010609060101010101" pitchFamily="2" charset="-122"/>
              </a:rPr>
              <a:t/>
            </a:r>
            <a:br>
              <a:rPr lang="zh-CN" altLang="en-GB" sz="2000" b="1" dirty="0">
                <a:ea typeface="黑体" panose="02010609060101010101" pitchFamily="2" charset="-122"/>
              </a:rPr>
            </a:br>
            <a:endParaRPr lang="zh-CN" altLang="en-GB" sz="2000" b="1" dirty="0">
              <a:ea typeface="黑体" panose="02010609060101010101" pitchFamily="2" charset="-122"/>
            </a:endParaRPr>
          </a:p>
        </p:txBody>
      </p:sp>
      <p:pic>
        <p:nvPicPr>
          <p:cNvPr id="4098" name="图片 40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953000"/>
            <a:ext cx="14478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40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4953000"/>
            <a:ext cx="14478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图片 40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4953000"/>
            <a:ext cx="14478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410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0" y="4953000"/>
            <a:ext cx="144780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zh-CN" altLang="en-GB" dirty="0"/>
              <a:t>1</a:t>
            </a:fld>
            <a:endParaRPr lang="zh-CN" alt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图片 49155" descr="托起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888" y="1268413"/>
            <a:ext cx="6689725" cy="5018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zh-CN" altLang="en-GB" dirty="0"/>
              <a:t>10</a:t>
            </a:fld>
            <a:endParaRPr lang="zh-CN" alt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xfrm>
            <a:off x="323850" y="836613"/>
            <a:ext cx="8424863" cy="5832475"/>
          </a:xfrm>
          <a:ln/>
        </p:spPr>
        <p:txBody>
          <a:bodyPr lIns="90000" tIns="46800" rIns="90000" bIns="46800"/>
          <a:lstStyle/>
          <a:p>
            <a:pPr>
              <a:lnSpc>
                <a:spcPct val="90000"/>
              </a:lnSpc>
              <a:buNone/>
            </a:pPr>
            <a:r>
              <a:rPr lang="zh-CN" altLang="en-US" sz="3600" b="1" dirty="0">
                <a:solidFill>
                  <a:schemeClr val="tx1"/>
                </a:solidFill>
              </a:rPr>
              <a:t>任务</a:t>
            </a:r>
            <a:r>
              <a:rPr lang="en-US" altLang="zh-CN" sz="3600" b="1">
                <a:solidFill>
                  <a:schemeClr val="tx1"/>
                </a:solidFill>
              </a:rPr>
              <a:t>2</a:t>
            </a:r>
            <a:r>
              <a:rPr lang="zh-CN" altLang="en-US" sz="3600" b="1" dirty="0">
                <a:solidFill>
                  <a:schemeClr val="tx1"/>
                </a:solidFill>
              </a:rPr>
              <a:t>：基本知识</a:t>
            </a:r>
            <a:r>
              <a:rPr lang="zh-CN" altLang="en-US" sz="2800" b="1" dirty="0">
                <a:solidFill>
                  <a:schemeClr val="tx1"/>
                </a:solidFill>
              </a:rPr>
              <a:t>                   </a:t>
            </a:r>
          </a:p>
          <a:p>
            <a:pPr algn="ctr"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chemeClr val="tx1"/>
                </a:solidFill>
              </a:rPr>
              <a:t> 宣传海报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2800" b="1">
                <a:solidFill>
                  <a:schemeClr val="tx1"/>
                </a:solidFill>
              </a:rPr>
              <a:t>1.</a:t>
            </a:r>
            <a:r>
              <a:rPr lang="zh-CN" altLang="en-US" sz="2800" b="1" dirty="0">
                <a:solidFill>
                  <a:schemeClr val="tx1"/>
                </a:solidFill>
              </a:rPr>
              <a:t>定义：海报又名“招贴”或宣传画，分布在各街道、影剧院、展览会、这站、公园等公共场所。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2800" b="1">
                <a:solidFill>
                  <a:schemeClr val="tx1"/>
                </a:solidFill>
              </a:rPr>
              <a:t>2.</a:t>
            </a:r>
            <a:r>
              <a:rPr lang="zh-CN" altLang="en-US" sz="2800" b="1" dirty="0">
                <a:solidFill>
                  <a:schemeClr val="tx1"/>
                </a:solidFill>
              </a:rPr>
              <a:t>海报设计原则：一目了然，简洁明确</a:t>
            </a:r>
            <a:r>
              <a:rPr lang="en-US" altLang="zh-CN" sz="2800" b="1">
                <a:solidFill>
                  <a:schemeClr val="tx1"/>
                </a:solidFill>
              </a:rPr>
              <a:t>;</a:t>
            </a:r>
            <a:r>
              <a:rPr lang="zh-CN" altLang="en-US" sz="2800" b="1" dirty="0">
                <a:solidFill>
                  <a:schemeClr val="tx1"/>
                </a:solidFill>
              </a:rPr>
              <a:t>以少胜多，以一当十；表现主题，传达内容。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2800" b="1">
                <a:solidFill>
                  <a:schemeClr val="tx1"/>
                </a:solidFill>
              </a:rPr>
              <a:t>3.</a:t>
            </a:r>
            <a:r>
              <a:rPr lang="zh-CN" altLang="en-US" sz="2800" b="1" dirty="0">
                <a:solidFill>
                  <a:schemeClr val="tx1"/>
                </a:solidFill>
              </a:rPr>
              <a:t>设计种类：</a:t>
            </a:r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chemeClr val="tx1"/>
                </a:solidFill>
              </a:rPr>
              <a:t>            商业海报、文化海报、电影海报、公益海报</a:t>
            </a:r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chemeClr val="tx1"/>
                </a:solidFill>
              </a:rPr>
              <a:t>           公益海报：带有一定思想性的，这类海报具有特定的对公益的教育意义，其海报主题包括各种社会公益，道德的宣传，或政治思想的宣传，弘扬爱心奉献，共同进步的精神等。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zh-CN" altLang="en-GB" dirty="0"/>
              <a:t>11</a:t>
            </a:fld>
            <a:endParaRPr lang="zh-CN" alt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标题 65537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65539" name="文本占位符 65538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0000" tIns="46800" rIns="90000" bIns="46800"/>
          <a:lstStyle/>
          <a:p>
            <a:pPr>
              <a:buNone/>
            </a:pPr>
            <a:r>
              <a:rPr lang="en-US" altLang="zh-CN" sz="2800" b="1">
                <a:solidFill>
                  <a:schemeClr val="tx1"/>
                </a:solidFill>
              </a:rPr>
              <a:t>4. </a:t>
            </a:r>
            <a:r>
              <a:rPr lang="zh-CN" altLang="en-US" sz="2800" b="1" dirty="0">
                <a:solidFill>
                  <a:schemeClr val="tx1"/>
                </a:solidFill>
              </a:rPr>
              <a:t>海报设计海报设计必须有相当的号召力与艺术感染力，要调动形象、色彩、构图、形式感等因素形成强烈的视觉效果；它的画面应有较强的视觉中心，应力求新颖、单纯，还必须具有独特地艺术风格和设计特点。</a:t>
            </a:r>
          </a:p>
          <a:p>
            <a:pPr>
              <a:buNone/>
            </a:pPr>
            <a:r>
              <a:rPr lang="en-US" altLang="zh-CN" sz="2800" b="1">
                <a:solidFill>
                  <a:schemeClr val="tx1"/>
                </a:solidFill>
              </a:rPr>
              <a:t>5.</a:t>
            </a:r>
            <a:r>
              <a:rPr lang="zh-CN" altLang="en-US" sz="2800" b="1" dirty="0">
                <a:solidFill>
                  <a:schemeClr val="tx1"/>
                </a:solidFill>
              </a:rPr>
              <a:t>制作流程</a:t>
            </a:r>
          </a:p>
          <a:p>
            <a:pPr>
              <a:buNone/>
            </a:pPr>
            <a:r>
              <a:rPr lang="zh-CN" altLang="en-US" sz="2400" b="1" dirty="0"/>
              <a:t>           背景           图像          文字         整合</a:t>
            </a:r>
          </a:p>
          <a:p>
            <a:pPr>
              <a:buNone/>
            </a:pPr>
            <a:endParaRPr lang="zh-CN" altLang="en-US" sz="2800" dirty="0"/>
          </a:p>
        </p:txBody>
      </p:sp>
      <p:sp>
        <p:nvSpPr>
          <p:cNvPr id="65540" name="直接连接符 65539"/>
          <p:cNvSpPr/>
          <p:nvPr/>
        </p:nvSpPr>
        <p:spPr>
          <a:xfrm>
            <a:off x="2195513" y="4581525"/>
            <a:ext cx="57626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5541" name="直接连接符 65540"/>
          <p:cNvSpPr/>
          <p:nvPr/>
        </p:nvSpPr>
        <p:spPr>
          <a:xfrm>
            <a:off x="3708400" y="4581525"/>
            <a:ext cx="57626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5542" name="直接连接符 65541"/>
          <p:cNvSpPr/>
          <p:nvPr/>
        </p:nvSpPr>
        <p:spPr>
          <a:xfrm>
            <a:off x="5148263" y="4581525"/>
            <a:ext cx="57626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zh-CN" altLang="en-GB" dirty="0"/>
              <a:t>12</a:t>
            </a:fld>
            <a:endParaRPr lang="zh-CN" alt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文本占位符 38914"/>
          <p:cNvSpPr>
            <a:spLocks noGrp="1"/>
          </p:cNvSpPr>
          <p:nvPr>
            <p:ph type="body" idx="1"/>
          </p:nvPr>
        </p:nvSpPr>
        <p:spPr>
          <a:xfrm>
            <a:off x="457200" y="1125538"/>
            <a:ext cx="8228013" cy="4999037"/>
          </a:xfrm>
          <a:ln/>
        </p:spPr>
        <p:txBody>
          <a:bodyPr lIns="90000" tIns="46800" rIns="90000" bIns="46800"/>
          <a:lstStyle/>
          <a:p>
            <a:pPr>
              <a:buNone/>
            </a:pPr>
            <a:r>
              <a:rPr lang="zh-CN" altLang="en-US" b="1" dirty="0"/>
              <a:t>任务</a:t>
            </a:r>
            <a:r>
              <a:rPr lang="en-US" altLang="zh-CN" b="1"/>
              <a:t>3</a:t>
            </a:r>
            <a:r>
              <a:rPr lang="zh-CN" altLang="en-US" b="1" dirty="0"/>
              <a:t>：分组讨论</a:t>
            </a:r>
          </a:p>
          <a:p>
            <a:pPr>
              <a:buNone/>
            </a:pPr>
            <a:r>
              <a:rPr lang="zh-CN" altLang="en-US" b="1" dirty="0"/>
              <a:t>并探索</a:t>
            </a:r>
          </a:p>
          <a:p>
            <a:pPr>
              <a:buNone/>
            </a:pPr>
            <a:r>
              <a:rPr lang="zh-CN" altLang="en-US" sz="2800" b="1" dirty="0"/>
              <a:t>这张宣传海报是如何</a:t>
            </a:r>
          </a:p>
          <a:p>
            <a:pPr>
              <a:buNone/>
            </a:pPr>
            <a:r>
              <a:rPr lang="zh-CN" altLang="en-US" sz="2800" b="1" dirty="0"/>
              <a:t>制作的？</a:t>
            </a:r>
          </a:p>
        </p:txBody>
      </p:sp>
      <p:pic>
        <p:nvPicPr>
          <p:cNvPr id="38916" name="图片 38915" descr="珍护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275" y="765175"/>
            <a:ext cx="4464050" cy="5759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zh-CN" altLang="en-GB" dirty="0"/>
              <a:t>13</a:t>
            </a:fld>
            <a:endParaRPr lang="zh-CN" alt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文本占位符 40962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0000" tIns="46800" rIns="90000" bIns="46800"/>
          <a:lstStyle/>
          <a:p>
            <a:pPr>
              <a:buNone/>
            </a:pPr>
            <a:r>
              <a:rPr lang="zh-CN" altLang="en-US" b="1" dirty="0"/>
              <a:t>任务</a:t>
            </a:r>
            <a:r>
              <a:rPr lang="en-US" altLang="zh-CN" b="1"/>
              <a:t>4</a:t>
            </a:r>
            <a:r>
              <a:rPr lang="zh-CN" altLang="en-US" b="1" dirty="0"/>
              <a:t>：分组合作</a:t>
            </a:r>
          </a:p>
          <a:p>
            <a:pPr>
              <a:buNone/>
            </a:pPr>
            <a:r>
              <a:rPr lang="zh-CN" altLang="en-US" sz="2800" b="1" dirty="0"/>
              <a:t>         请同学们按照我们分好的小组，共同合作完成这张图片的制作。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zh-CN" altLang="en-GB" dirty="0"/>
              <a:t>14</a:t>
            </a:fld>
            <a:endParaRPr lang="zh-CN" alt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文本占位符 41986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0000" tIns="46800" rIns="90000" bIns="46800"/>
          <a:lstStyle/>
          <a:p>
            <a:pPr>
              <a:buNone/>
            </a:pPr>
            <a:r>
              <a:rPr lang="zh-CN" altLang="en-US" b="1" dirty="0"/>
              <a:t>任务</a:t>
            </a:r>
            <a:r>
              <a:rPr lang="en-US" altLang="zh-CN" b="1"/>
              <a:t>5</a:t>
            </a:r>
            <a:r>
              <a:rPr lang="zh-CN" altLang="en-US" b="1" dirty="0"/>
              <a:t>：作品展示</a:t>
            </a:r>
          </a:p>
          <a:p>
            <a:pPr>
              <a:buNone/>
            </a:pPr>
            <a:r>
              <a:rPr lang="zh-CN" altLang="en-US" sz="2800" b="1" dirty="0"/>
              <a:t>        抽取其中的代表进行作品展示，并让一位同学进行点评。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zh-CN" altLang="en-GB" dirty="0"/>
              <a:t>15</a:t>
            </a:fld>
            <a:endParaRPr lang="zh-CN" alt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文本占位符 43010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0000" tIns="46800" rIns="90000" bIns="46800"/>
          <a:lstStyle/>
          <a:p>
            <a:pPr>
              <a:buNone/>
            </a:pPr>
            <a:r>
              <a:rPr lang="zh-CN" altLang="en-US" b="1" dirty="0"/>
              <a:t>任务</a:t>
            </a:r>
            <a:r>
              <a:rPr lang="en-US" altLang="zh-CN" b="1"/>
              <a:t>6</a:t>
            </a:r>
            <a:r>
              <a:rPr lang="zh-CN" altLang="en-US" b="1" dirty="0"/>
              <a:t>：讨论探究</a:t>
            </a:r>
          </a:p>
          <a:p>
            <a:pPr>
              <a:buNone/>
            </a:pPr>
            <a:r>
              <a:rPr lang="zh-CN" altLang="en-US" b="1" dirty="0"/>
              <a:t>         </a:t>
            </a:r>
            <a:r>
              <a:rPr lang="zh-CN" altLang="en-US" sz="2800" b="1" dirty="0"/>
              <a:t>能不能利用所给的素材，设计出一幅自己的作品。请各组代表说一说你们组将会做出怎么样的设计。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zh-CN" altLang="en-GB" dirty="0"/>
              <a:t>16</a:t>
            </a:fld>
            <a:endParaRPr lang="zh-CN" alt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文本占位符 63490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0000" tIns="46800" rIns="90000" bIns="46800"/>
          <a:lstStyle/>
          <a:p>
            <a:r>
              <a:rPr lang="zh-CN" altLang="en-US" b="1" dirty="0"/>
              <a:t>任务</a:t>
            </a:r>
            <a:r>
              <a:rPr lang="en-US" altLang="zh-CN" b="1"/>
              <a:t>7</a:t>
            </a:r>
            <a:r>
              <a:rPr lang="zh-CN" altLang="en-US" b="1" dirty="0"/>
              <a:t>：总结提升</a:t>
            </a:r>
          </a:p>
          <a:p>
            <a:pPr>
              <a:buNone/>
            </a:pPr>
            <a:r>
              <a:rPr lang="zh-CN" altLang="en-US" sz="2800" b="1" dirty="0"/>
              <a:t>        请同学们总结一下本节课你学到了那些？又有何感想？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zh-CN" altLang="en-GB" dirty="0"/>
              <a:t>17</a:t>
            </a:fld>
            <a:endParaRPr lang="zh-CN" alt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文本占位符 44034"/>
          <p:cNvSpPr>
            <a:spLocks noGrp="1"/>
          </p:cNvSpPr>
          <p:nvPr>
            <p:ph type="body" idx="1"/>
          </p:nvPr>
        </p:nvSpPr>
        <p:spPr>
          <a:xfrm>
            <a:off x="468313" y="1700213"/>
            <a:ext cx="8228012" cy="4524375"/>
          </a:xfrm>
          <a:ln/>
        </p:spPr>
        <p:txBody>
          <a:bodyPr lIns="90000" tIns="46800" rIns="90000" bIns="46800"/>
          <a:lstStyle/>
          <a:p>
            <a:pPr>
              <a:buNone/>
            </a:pPr>
            <a:r>
              <a:rPr lang="zh-CN" altLang="en-US" b="1" dirty="0"/>
              <a:t>任务</a:t>
            </a:r>
            <a:r>
              <a:rPr lang="en-US" altLang="zh-CN" b="1"/>
              <a:t>8.</a:t>
            </a:r>
            <a:r>
              <a:rPr lang="zh-CN" altLang="en-US" b="1" dirty="0"/>
              <a:t>作业</a:t>
            </a:r>
          </a:p>
          <a:p>
            <a:pPr>
              <a:buNone/>
            </a:pPr>
            <a:r>
              <a:rPr lang="zh-CN" altLang="en-US" sz="2800" b="1" dirty="0"/>
              <a:t>         以“保卫钓鱼岛”为主题，设计制作一副宣传海报，作为你的参赛作品。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zh-CN" altLang="en-GB" dirty="0"/>
              <a:t>18</a:t>
            </a:fld>
            <a:endParaRPr lang="zh-CN" alt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文本占位符 45058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0000" tIns="46800" rIns="90000" bIns="46800"/>
          <a:lstStyle/>
          <a:p>
            <a:r>
              <a:rPr lang="zh-CN" altLang="en-US" b="1" dirty="0"/>
              <a:t>板书设计</a:t>
            </a:r>
          </a:p>
          <a:p>
            <a:pPr algn="ctr">
              <a:buNone/>
            </a:pPr>
            <a:r>
              <a:rPr lang="zh-CN" altLang="en-US" sz="2400" b="1" dirty="0"/>
              <a:t>图形图像的加工制作</a:t>
            </a:r>
          </a:p>
          <a:p>
            <a:pPr>
              <a:buNone/>
            </a:pPr>
            <a:r>
              <a:rPr lang="zh-CN" altLang="en-US" sz="2400" b="1" dirty="0"/>
              <a:t>一</a:t>
            </a:r>
            <a:r>
              <a:rPr lang="en-US" altLang="zh-CN" sz="2400" b="1"/>
              <a:t>.</a:t>
            </a:r>
            <a:r>
              <a:rPr lang="zh-CN" altLang="en-US" sz="2400" b="1" dirty="0"/>
              <a:t>作品欣赏</a:t>
            </a:r>
          </a:p>
          <a:p>
            <a:pPr>
              <a:buNone/>
            </a:pPr>
            <a:r>
              <a:rPr lang="zh-CN" altLang="en-US" sz="2400" b="1" dirty="0"/>
              <a:t>二</a:t>
            </a:r>
            <a:r>
              <a:rPr lang="en-US" altLang="zh-CN" sz="2400" b="1"/>
              <a:t>.</a:t>
            </a:r>
            <a:r>
              <a:rPr lang="zh-CN" altLang="en-US" sz="2400" b="1" dirty="0"/>
              <a:t>海报制作</a:t>
            </a:r>
          </a:p>
          <a:p>
            <a:pPr>
              <a:buNone/>
            </a:pPr>
            <a:r>
              <a:rPr lang="en-US" altLang="zh-CN" sz="2400" b="1"/>
              <a:t>    1.</a:t>
            </a:r>
            <a:r>
              <a:rPr lang="zh-CN" altLang="en-US" sz="2400" b="1" dirty="0"/>
              <a:t>定义</a:t>
            </a:r>
          </a:p>
          <a:p>
            <a:pPr>
              <a:buNone/>
            </a:pPr>
            <a:r>
              <a:rPr lang="en-US" altLang="zh-CN" sz="2400" b="1"/>
              <a:t>    2.</a:t>
            </a:r>
            <a:r>
              <a:rPr lang="zh-CN" altLang="en-US" sz="2400" b="1" dirty="0"/>
              <a:t>设计原则</a:t>
            </a:r>
          </a:p>
          <a:p>
            <a:pPr>
              <a:buNone/>
            </a:pPr>
            <a:r>
              <a:rPr lang="en-US" altLang="zh-CN" sz="2400" b="1"/>
              <a:t>    3.</a:t>
            </a:r>
            <a:r>
              <a:rPr lang="zh-CN" altLang="en-US" sz="2400" b="1" dirty="0"/>
              <a:t>设计种类</a:t>
            </a:r>
          </a:p>
          <a:p>
            <a:pPr>
              <a:buNone/>
            </a:pPr>
            <a:r>
              <a:rPr lang="en-US" altLang="zh-CN" sz="2400" b="1"/>
              <a:t>    4.</a:t>
            </a:r>
            <a:r>
              <a:rPr lang="zh-CN" altLang="en-US" sz="2400" b="1" dirty="0"/>
              <a:t>制作流程 </a:t>
            </a:r>
          </a:p>
          <a:p>
            <a:pPr>
              <a:buNone/>
            </a:pPr>
            <a:r>
              <a:rPr lang="zh-CN" altLang="en-US" sz="2400" b="1" dirty="0"/>
              <a:t>       背景           图像          文字         整合</a:t>
            </a:r>
          </a:p>
        </p:txBody>
      </p:sp>
      <p:sp>
        <p:nvSpPr>
          <p:cNvPr id="45060" name="直接连接符 45059"/>
          <p:cNvSpPr/>
          <p:nvPr/>
        </p:nvSpPr>
        <p:spPr>
          <a:xfrm>
            <a:off x="1908175" y="5589588"/>
            <a:ext cx="57626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5061" name="直接连接符 45060"/>
          <p:cNvSpPr/>
          <p:nvPr/>
        </p:nvSpPr>
        <p:spPr>
          <a:xfrm>
            <a:off x="3419475" y="5589588"/>
            <a:ext cx="57626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5062" name="直接连接符 45061"/>
          <p:cNvSpPr/>
          <p:nvPr/>
        </p:nvSpPr>
        <p:spPr>
          <a:xfrm>
            <a:off x="4859338" y="5589588"/>
            <a:ext cx="57626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zh-CN" altLang="en-GB" dirty="0"/>
              <a:t>19</a:t>
            </a:fld>
            <a:endParaRPr lang="zh-CN" alt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AutoShape 9"/>
          <p:cNvSpPr>
            <a:spLocks noChangeArrowheads="1"/>
          </p:cNvSpPr>
          <p:nvPr/>
        </p:nvSpPr>
        <p:spPr bwMode="gray">
          <a:xfrm>
            <a:off x="395288" y="1484313"/>
            <a:ext cx="2305050" cy="381000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72549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28575" cap="rnd">
            <a:prstDash val="sysDot"/>
            <a:rou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defTabSz="914400" eaLnBrk="0" hangingPunct="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zh-CN" altLang="en-US" sz="1600" b="1" dirty="0">
                <a:cs typeface="Arial" panose="020B0604020202020204" pitchFamily="34" charset="0"/>
              </a:rPr>
              <a:t>教学过程</a:t>
            </a:r>
            <a:endParaRPr lang="zh-CN" altLang="en-US" sz="1600" b="1" dirty="0">
              <a:ea typeface="黑体" panose="02010609060101010101" pitchFamily="2" charset="-122"/>
            </a:endParaRPr>
          </a:p>
        </p:txBody>
      </p:sp>
      <p:sp>
        <p:nvSpPr>
          <p:cNvPr id="59397" name="矩形 59396"/>
          <p:cNvSpPr/>
          <p:nvPr/>
        </p:nvSpPr>
        <p:spPr>
          <a:xfrm>
            <a:off x="684213" y="2420938"/>
            <a:ext cx="7200900" cy="1920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</a:rPr>
              <a:t>任务</a:t>
            </a:r>
            <a:r>
              <a:rPr lang="en-US" altLang="zh-CN" sz="3200" b="1">
                <a:solidFill>
                  <a:srgbClr val="000000"/>
                </a:solidFill>
              </a:rPr>
              <a:t>1</a:t>
            </a:r>
            <a:r>
              <a:rPr lang="zh-CN" altLang="en-US" sz="3200" b="1" dirty="0">
                <a:solidFill>
                  <a:srgbClr val="000000"/>
                </a:solidFill>
              </a:rPr>
              <a:t>：欣赏作品并思考</a:t>
            </a:r>
          </a:p>
          <a:p>
            <a:endParaRPr lang="zh-CN" altLang="en-US" sz="3200" b="1" dirty="0">
              <a:solidFill>
                <a:srgbClr val="000000"/>
              </a:solidFill>
            </a:endParaRPr>
          </a:p>
          <a:p>
            <a:r>
              <a:rPr lang="zh-CN" altLang="en-US" sz="2800" b="1" dirty="0">
                <a:solidFill>
                  <a:srgbClr val="000000"/>
                </a:solidFill>
              </a:rPr>
              <a:t>       如果是你能做出这样的作品吗？</a:t>
            </a:r>
          </a:p>
          <a:p>
            <a:r>
              <a:rPr lang="zh-CN" altLang="en-US" sz="2800" b="1" dirty="0">
                <a:solidFill>
                  <a:srgbClr val="000000"/>
                </a:solidFill>
              </a:rPr>
              <a:t>       或者你能做出比这些更好的作品吗？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zh-CN" altLang="en-GB" dirty="0"/>
              <a:t>2</a:t>
            </a:fld>
            <a:endParaRPr lang="zh-CN" alt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矩形 64515"/>
          <p:cNvSpPr/>
          <p:nvPr/>
        </p:nvSpPr>
        <p:spPr>
          <a:xfrm>
            <a:off x="1835150" y="2708275"/>
            <a:ext cx="4608513" cy="16573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谢谢大家！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zh-CN" altLang="en-GB" dirty="0"/>
              <a:t>20</a:t>
            </a:fld>
            <a:endParaRPr lang="zh-CN" alt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图片 39940" descr="珍护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613" y="1125538"/>
            <a:ext cx="4464050" cy="5256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zh-CN" altLang="en-GB" dirty="0"/>
              <a:t>3</a:t>
            </a:fld>
            <a:endParaRPr lang="zh-CN" alt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文本占位符 46083" descr="一碗水"/>
          <p:cNvPicPr>
            <a:picLocks noGrp="1" noChangeAspect="1"/>
          </p:cNvPicPr>
          <p:nvPr>
            <p:ph type="body" idx="1"/>
          </p:nvPr>
        </p:nvPicPr>
        <p:blipFill>
          <a:blip r:embed="rId2"/>
          <a:stretch>
            <a:fillRect/>
          </a:stretch>
        </p:blipFill>
        <p:spPr>
          <a:xfrm>
            <a:off x="2484438" y="1268413"/>
            <a:ext cx="3663950" cy="4884737"/>
          </a:xfrm>
          <a:ln/>
        </p:spPr>
      </p:pic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zh-CN" altLang="en-GB" dirty="0"/>
              <a:t>4</a:t>
            </a:fld>
            <a:endParaRPr lang="zh-CN" alt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小饭桌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888" y="1557338"/>
            <a:ext cx="6589712" cy="4392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zh-CN" altLang="en-GB" dirty="0"/>
              <a:t>5</a:t>
            </a:fld>
            <a:endParaRPr lang="zh-CN" alt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图片 51203" descr="保护地球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3" y="1557338"/>
            <a:ext cx="5683250" cy="4264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zh-CN" altLang="en-GB" dirty="0"/>
              <a:t>6</a:t>
            </a:fld>
            <a:endParaRPr lang="zh-CN" alt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图片 52227" descr="SO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04813"/>
            <a:ext cx="3941763" cy="5911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zh-CN" altLang="en-GB" dirty="0"/>
              <a:t>7</a:t>
            </a:fld>
            <a:endParaRPr lang="zh-CN" alt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文本占位符 53251" descr="战争中的孩子"/>
          <p:cNvPicPr>
            <a:picLocks noGrp="1" noChangeAspect="1"/>
          </p:cNvPicPr>
          <p:nvPr>
            <p:ph type="body" idx="1"/>
          </p:nvPr>
        </p:nvPicPr>
        <p:blipFill>
          <a:blip r:embed="rId2"/>
          <a:stretch>
            <a:fillRect/>
          </a:stretch>
        </p:blipFill>
        <p:spPr>
          <a:xfrm>
            <a:off x="2484438" y="1268413"/>
            <a:ext cx="3997325" cy="5327650"/>
          </a:xfrm>
          <a:ln/>
        </p:spPr>
      </p:pic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zh-CN" altLang="en-GB" dirty="0"/>
              <a:t>8</a:t>
            </a:fld>
            <a:endParaRPr lang="zh-CN" alt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图片 48131" descr="我的午餐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908050"/>
            <a:ext cx="7123112" cy="5341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zh-CN" altLang="en-GB" dirty="0"/>
              <a:t>9</a:t>
            </a:fld>
            <a:endParaRPr lang="zh-CN" alt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427</Words>
  <Application>Microsoft Office PowerPoint</Application>
  <PresentationFormat>全屏显示(4:3)</PresentationFormat>
  <Paragraphs>60</Paragraphs>
  <Slides>20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默认设计模板</vt:lpstr>
      <vt:lpstr>  4.3.2   图形图像的加工制作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无锡阿达游软件有限公司</dc:creator>
  <cp:lastModifiedBy>邹亮</cp:lastModifiedBy>
  <cp:revision>54</cp:revision>
  <dcterms:created xsi:type="dcterms:W3CDTF">2018-03-31T06:19:55Z</dcterms:created>
  <dcterms:modified xsi:type="dcterms:W3CDTF">2018-04-01T07:42:47Z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2052-10.1.0.7106</vt:lpwstr>
  </property>
</Properties>
</file>